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CFBD-AA16-4689-AD83-BF8E97050A35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B73884C-84EB-4C16-ABD4-6CDD7873DD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CFBD-AA16-4689-AD83-BF8E97050A35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3884C-84EB-4C16-ABD4-6CDD7873DD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CFBD-AA16-4689-AD83-BF8E97050A35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3884C-84EB-4C16-ABD4-6CDD7873DD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CFBD-AA16-4689-AD83-BF8E97050A35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B73884C-84EB-4C16-ABD4-6CDD7873DD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CFBD-AA16-4689-AD83-BF8E97050A35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3884C-84EB-4C16-ABD4-6CDD7873DD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CFBD-AA16-4689-AD83-BF8E97050A35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3884C-84EB-4C16-ABD4-6CDD7873DD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CFBD-AA16-4689-AD83-BF8E97050A35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B73884C-84EB-4C16-ABD4-6CDD7873DD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CFBD-AA16-4689-AD83-BF8E97050A35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3884C-84EB-4C16-ABD4-6CDD7873DD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CFBD-AA16-4689-AD83-BF8E97050A35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3884C-84EB-4C16-ABD4-6CDD7873DD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CFBD-AA16-4689-AD83-BF8E97050A35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3884C-84EB-4C16-ABD4-6CDD7873DD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CFBD-AA16-4689-AD83-BF8E97050A35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3884C-84EB-4C16-ABD4-6CDD7873DD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F63CFBD-AA16-4689-AD83-BF8E97050A35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B73884C-84EB-4C16-ABD4-6CDD7873DD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1785926"/>
            <a:ext cx="5286412" cy="1357322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ЛУЧШИЕ ПРАКТИКИ МЕТОДИЧЕСКИХ РАЗРАБОТОК ДЛЯ СИСТЕМЫ СРЕДНЕГОПРОФЕССИОНАЛЬНОГО ОБРАЗОВАНИЯ-2019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3357562"/>
            <a:ext cx="6429420" cy="178595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Номинация №4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«Методическое сопровождение конструирования и реализации в организации СПО программ профессионального обучения и дополнительного профессионального образования с использованием современных технологий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1706750" cy="17859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4409" y="714356"/>
            <a:ext cx="2359591" cy="142876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6357950" y="5286388"/>
            <a:ext cx="21431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Трахтенберг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Татьяна Юльевна, заведующая отделением ДПО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00760" y="4572009"/>
            <a:ext cx="25003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00364" y="5857892"/>
            <a:ext cx="27146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.о.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Балашиха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28794" y="500043"/>
            <a:ext cx="49292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бюджетное профессиональное образовательное учреждение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Московской области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«Гидрометеорологический техникум»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АКТУАЛЬНОСТЬ И НОВИЗНА ДАННОЙ РАБОТЫ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ru-RU" sz="4400" dirty="0" smtClean="0"/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Современные тенденции рынка труда диктуют неизбежное повышение требований к набору компетенций выпускников, овладевших рабочими специальностями. Требование работодателя состоит в том, чтобы молодые профессионалы обладали высоким уровнем навыков, а период адаптации и обучения на рабочем месте сводился к минимальному. Владение современными технологиями, знание о внедряемых в системе Росгидромета новых видов приборов и оборудования, современных видов передачи информации требует определенного уровня подготовки при осуществлении своей трудовой деятельности, умение работать в условиях конкурентной среды и готовность демонстрировать свои навыки в состоянии оценки являются неотъемлемыми компетенциями востребованного сотрудника в системе Росгидромета.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Следовательно актуальность реализации данной программы подтверждается современными требованиями представителя заказчика, включенность работодателя в современные процессы модернизации профессионального образования, привлечение преподавателей к выполнению работ по заказу работодателей.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Нормативно-правовое основание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Федеральный закон от 29 декабря 2012 г. №273-ФЗ «Об образовании в Российской Федерации»;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от 02 июля 2013г.№ 513</a:t>
            </a: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«Об утверждении перечня профессий рабочих, должностей служащих, по которым осуществляется профессиональное обучение»</a:t>
            </a:r>
          </a:p>
          <a:p>
            <a:pPr lvl="0"/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среднего профессионального образования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по профессии, утвержденный приказом Министерства образования и науки Российской Федерации № 659 от 2 августа 2013 г.05.01.01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Гидрометнаблюдатель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с распределенными часами вариативной части ФГОС на введение новых учебных дисциплин и расширение профессиональных модулей согласован с представителями социальных партнеров;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9" name="Заголовок 1"/>
          <p:cNvSpPr>
            <a:spLocks noGrp="1"/>
          </p:cNvSpPr>
          <p:nvPr>
            <p:ph type="body" idx="1"/>
          </p:nvPr>
        </p:nvSpPr>
        <p:spPr>
          <a:xfrm>
            <a:off x="323528" y="642918"/>
            <a:ext cx="4040188" cy="928694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Практическая значимость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Условия реализации программы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бъект 4"/>
          <p:cNvSpPr>
            <a:spLocks noGrp="1"/>
          </p:cNvSpPr>
          <p:nvPr>
            <p:ph sz="quarter" idx="2"/>
          </p:nvPr>
        </p:nvSpPr>
        <p:spPr>
          <a:xfrm>
            <a:off x="301752" y="2000240"/>
            <a:ext cx="4558280" cy="46691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Практической значимостью данной разработки </a:t>
            </a:r>
            <a:r>
              <a:rPr lang="ru-RU" dirty="0" smtClean="0"/>
              <a:t>является использование данной </a:t>
            </a:r>
            <a:r>
              <a:rPr lang="ru-RU" dirty="0" err="1" smtClean="0"/>
              <a:t>пограммы</a:t>
            </a:r>
            <a:r>
              <a:rPr lang="ru-RU" dirty="0" smtClean="0"/>
              <a:t> </a:t>
            </a:r>
            <a:r>
              <a:rPr lang="ru-RU" dirty="0"/>
              <a:t>в учебных учреждениях, ставящих перед собой задачи адаптировать программу под стандарты сообщества профессионалов.</a:t>
            </a:r>
          </a:p>
          <a:p>
            <a:endParaRPr lang="ru-RU" dirty="0"/>
          </a:p>
        </p:txBody>
      </p:sp>
      <p:sp>
        <p:nvSpPr>
          <p:cNvPr id="12" name="Объект 4"/>
          <p:cNvSpPr>
            <a:spLocks noGrp="1"/>
          </p:cNvSpPr>
          <p:nvPr>
            <p:ph sz="quarter" idx="4"/>
          </p:nvPr>
        </p:nvSpPr>
        <p:spPr>
          <a:xfrm>
            <a:off x="4572000" y="1071546"/>
            <a:ext cx="4365266" cy="41434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Основными условием реализации программы является </a:t>
            </a:r>
            <a:r>
              <a:rPr lang="ru-RU" dirty="0" smtClean="0"/>
              <a:t>оснащение </a:t>
            </a:r>
            <a:r>
              <a:rPr lang="ru-RU" dirty="0" smtClean="0"/>
              <a:t>современным оборудованием и педагоги, имеющие специальное образование и опыт работы в реальном секторе производства.</a:t>
            </a:r>
            <a:endParaRPr lang="ru-RU" dirty="0"/>
          </a:p>
        </p:txBody>
      </p:sp>
      <p:sp>
        <p:nvSpPr>
          <p:cNvPr id="8" name="Выгнутая влево стрелка 7"/>
          <p:cNvSpPr/>
          <p:nvPr/>
        </p:nvSpPr>
        <p:spPr>
          <a:xfrm>
            <a:off x="1785918" y="1285860"/>
            <a:ext cx="500066" cy="78581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право стрелка 12"/>
          <p:cNvSpPr/>
          <p:nvPr/>
        </p:nvSpPr>
        <p:spPr>
          <a:xfrm>
            <a:off x="6357950" y="1285860"/>
            <a:ext cx="428628" cy="64294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7495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8076770" cy="639762"/>
          </a:xfrm>
        </p:spPr>
        <p:txBody>
          <a:bodyPr/>
          <a:lstStyle/>
          <a:p>
            <a:pPr algn="ctr"/>
            <a:r>
              <a:rPr lang="ru-RU" dirty="0" smtClean="0"/>
              <a:t>ОЦЕНКА ШИРОТЫ ВОЗМОЖНОСТЕЙ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8862556" cy="4327541"/>
          </a:xfrm>
        </p:spPr>
        <p:txBody>
          <a:bodyPr>
            <a:normAutofit lnSpcReduction="10000"/>
          </a:bodyPr>
          <a:lstStyle/>
          <a:p>
            <a:pPr lvl="1"/>
            <a:r>
              <a:rPr lang="ru-RU" dirty="0" smtClean="0"/>
              <a:t>повышение эффективности взаимодействия сферы труда и системы образования; 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учет требования рынка труда при разработке образовательных стандартов и программ обучения, 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создание условия для большей информированности граждан о рынке труда, по подбору подходящей работы и профессиональной ориентации, 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планировать работниками рост карьеры; 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повышение уровень профессиональной подготовки;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714348" y="666750"/>
            <a:ext cx="8222919" cy="639762"/>
          </a:xfrm>
        </p:spPr>
        <p:txBody>
          <a:bodyPr/>
          <a:lstStyle/>
          <a:p>
            <a:pPr algn="ctr"/>
            <a:r>
              <a:rPr lang="ru-RU" dirty="0" smtClean="0"/>
              <a:t>ОСНОВНЫЕ ПОЛОЖЕНИЯ РАЗРАБОТКИ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программа представляет собой комплекс нормативно-методической документации, регламентирующей содержание, организацию и оценку результатов обучения программ профессиональной подготовки, переподготовки, повышения квалификации по профессиям рабочих, должностям служащих.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Основные виды профессиональной деятельности – профессиональные функции, каждая из которых обладает относительной автономностью и определена работодателем как необходимый компонент содержания основной профессиональной образовательной программы.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785787" y="666750"/>
            <a:ext cx="8151480" cy="639762"/>
          </a:xfrm>
        </p:spPr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57158" y="1316037"/>
            <a:ext cx="8580108" cy="3941763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современных условиях при реализации</a:t>
            </a:r>
          </a:p>
          <a:p>
            <a:pPr algn="just"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ФГОС по специальности 05.02.03 «Метеорология»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рекомендуемая  для освоения профессия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Гидрометнаблюдатель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внесена как приоритетная. Однако ФГОС и Профессиональный стандарт находятся  в стадии разработки на сегодняшний день.</a:t>
            </a:r>
          </a:p>
          <a:p>
            <a:pPr marL="0" indent="0"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Опираясь на международные квалификационные требования БИП-МТ разработана учебная программа профессиональной подготовки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Гидрометнаблюдатель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», как для обучающихся программы  «Путевка в жизнь школьникам Подмосковья - получение профессии вместе с аттестатом», так и для повышение уровня получаемых навыков профессионального мастерства и соответствие требованиям работодателя к квалификации и компетенциям слушателей в дополнительном профессиональном обучении, необходимых  для профессиональной деятельности с корректировкой профессиональных модулей и количества часов.</a:t>
            </a:r>
          </a:p>
        </p:txBody>
      </p:sp>
      <p:pic>
        <p:nvPicPr>
          <p:cNvPr id="11" name="Рисунок 10" descr="https://i.mycdn.me/image?id=853556659276&amp;t=3&amp;plc=WEB&amp;tkn=*TnGq3WAWepZYIaCSsavqfOFXtk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214290"/>
            <a:ext cx="1847849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276</TotalTime>
  <Words>545</Words>
  <Application>Microsoft Office PowerPoint</Application>
  <PresentationFormat>Экран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ЛУЧШИЕ ПРАКТИКИ МЕТОДИЧЕСКИХ РАЗРАБОТОК ДЛЯ СИСТЕМЫ СРЕДНЕГОПРОФЕССИОНАЛЬНОГО ОБРАЗОВАНИЯ-2019</vt:lpstr>
      <vt:lpstr>АКТУАЛЬНОСТЬ И НОВИЗНА ДАННОЙ РАБОТЫ</vt:lpstr>
      <vt:lpstr>Нормативно-правовое основание</vt:lpstr>
      <vt:lpstr>Слайд 4</vt:lpstr>
      <vt:lpstr>Слайд 5</vt:lpstr>
      <vt:lpstr>Слайд 6</vt:lpstr>
      <vt:lpstr>Слайд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</dc:creator>
  <cp:lastModifiedBy>комп</cp:lastModifiedBy>
  <cp:revision>29</cp:revision>
  <dcterms:created xsi:type="dcterms:W3CDTF">2019-09-06T05:33:31Z</dcterms:created>
  <dcterms:modified xsi:type="dcterms:W3CDTF">2019-09-06T12:17:24Z</dcterms:modified>
</cp:coreProperties>
</file>