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9" r:id="rId2"/>
    <p:sldId id="257" r:id="rId3"/>
    <p:sldId id="280" r:id="rId4"/>
    <p:sldId id="270" r:id="rId5"/>
    <p:sldId id="281" r:id="rId6"/>
    <p:sldId id="275" r:id="rId7"/>
    <p:sldId id="277" r:id="rId8"/>
    <p:sldId id="258" r:id="rId9"/>
    <p:sldId id="282" r:id="rId10"/>
    <p:sldId id="285" r:id="rId11"/>
    <p:sldId id="283" r:id="rId12"/>
    <p:sldId id="256" r:id="rId13"/>
    <p:sldId id="276" r:id="rId14"/>
    <p:sldId id="259" r:id="rId15"/>
    <p:sldId id="260" r:id="rId16"/>
    <p:sldId id="261" r:id="rId17"/>
    <p:sldId id="284" r:id="rId18"/>
    <p:sldId id="266" r:id="rId19"/>
    <p:sldId id="271" r:id="rId20"/>
    <p:sldId id="272" r:id="rId21"/>
    <p:sldId id="273" r:id="rId22"/>
    <p:sldId id="274" r:id="rId23"/>
    <p:sldId id="267" r:id="rId24"/>
    <p:sldId id="268" r:id="rId25"/>
    <p:sldId id="262" r:id="rId26"/>
    <p:sldId id="264" r:id="rId27"/>
    <p:sldId id="265" r:id="rId28"/>
    <p:sldId id="269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BE23D-01CA-4592-A67E-55268ACC7D5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DC3C7-5B77-4B41-9E1C-5FCB61F74CA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доступности образования посредством электронного обучения и дистанционных образовательных технологий</a:t>
          </a:r>
          <a:endParaRPr lang="ru-RU" sz="2400" i="1" dirty="0">
            <a:solidFill>
              <a:schemeClr val="tx2">
                <a:lumMod val="75000"/>
              </a:schemeClr>
            </a:solidFill>
          </a:endParaRPr>
        </a:p>
      </dgm:t>
    </dgm:pt>
    <dgm:pt modelId="{35ABB9D0-9FC1-48ED-9D31-B23776B37A8C}" type="parTrans" cxnId="{4C85A3F5-FC41-4FC0-B2A9-268C2509F19B}">
      <dgm:prSet/>
      <dgm:spPr/>
      <dgm:t>
        <a:bodyPr/>
        <a:lstStyle/>
        <a:p>
          <a:pPr algn="ctr"/>
          <a:endParaRPr lang="ru-RU" i="1"/>
        </a:p>
      </dgm:t>
    </dgm:pt>
    <dgm:pt modelId="{8E0735F0-0861-43D7-BBE4-3B01C73A8DD5}" type="sibTrans" cxnId="{4C85A3F5-FC41-4FC0-B2A9-268C2509F19B}">
      <dgm:prSet/>
      <dgm:spPr/>
      <dgm:t>
        <a:bodyPr/>
        <a:lstStyle/>
        <a:p>
          <a:pPr algn="ctr"/>
          <a:endParaRPr lang="ru-RU" i="1"/>
        </a:p>
      </dgm:t>
    </dgm:pt>
    <dgm:pt modelId="{99FA9F88-B126-4D08-B412-EEBED39E0D75}">
      <dgm:prSet phldrT="[Текст]"/>
      <dgm:spPr/>
      <dgm:t>
        <a:bodyPr/>
        <a:lstStyle/>
        <a:p>
          <a:pPr algn="ctr"/>
          <a:r>
            <a:rPr lang="ru-RU" i="1" dirty="0" smtClean="0">
              <a:solidFill>
                <a:schemeClr val="bg1"/>
              </a:solidFill>
            </a:rPr>
            <a:t>проект</a:t>
          </a:r>
          <a:endParaRPr lang="ru-RU" i="1" dirty="0">
            <a:solidFill>
              <a:schemeClr val="bg1"/>
            </a:solidFill>
          </a:endParaRPr>
        </a:p>
      </dgm:t>
    </dgm:pt>
    <dgm:pt modelId="{5D744A9F-A775-464E-8327-FF31CF8BB9A7}" type="parTrans" cxnId="{C8BEDB85-026A-4B12-85C6-73A7100ADAF3}">
      <dgm:prSet/>
      <dgm:spPr/>
      <dgm:t>
        <a:bodyPr/>
        <a:lstStyle/>
        <a:p>
          <a:pPr algn="ctr"/>
          <a:endParaRPr lang="ru-RU" i="1"/>
        </a:p>
      </dgm:t>
    </dgm:pt>
    <dgm:pt modelId="{5E51C01E-CEC6-46F6-93EE-BB3F216D0BE5}" type="sibTrans" cxnId="{C8BEDB85-026A-4B12-85C6-73A7100ADAF3}">
      <dgm:prSet/>
      <dgm:spPr/>
      <dgm:t>
        <a:bodyPr/>
        <a:lstStyle/>
        <a:p>
          <a:pPr algn="ctr"/>
          <a:endParaRPr lang="ru-RU" i="1"/>
        </a:p>
      </dgm:t>
    </dgm:pt>
    <dgm:pt modelId="{522B91BD-2277-4066-A0E5-29312670A92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образовательных программ по технологии электронного обучения на учебных порталах образовательных организаций </a:t>
          </a:r>
          <a:b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соблюдением принципа «одного окна доступа» </a:t>
          </a:r>
          <a:endParaRPr lang="ru-RU" i="1" dirty="0">
            <a:solidFill>
              <a:schemeClr val="tx2">
                <a:lumMod val="75000"/>
              </a:schemeClr>
            </a:solidFill>
          </a:endParaRPr>
        </a:p>
      </dgm:t>
    </dgm:pt>
    <dgm:pt modelId="{1421B1F2-C2C1-477E-B7E8-18D36900AE85}" type="parTrans" cxnId="{8FA96F0F-35F9-484C-9EC0-CDDF2B22DED6}">
      <dgm:prSet/>
      <dgm:spPr/>
      <dgm:t>
        <a:bodyPr/>
        <a:lstStyle/>
        <a:p>
          <a:pPr algn="ctr"/>
          <a:endParaRPr lang="ru-RU" i="1"/>
        </a:p>
      </dgm:t>
    </dgm:pt>
    <dgm:pt modelId="{8EC0D4BE-179E-4943-9641-33985C5E0124}" type="sibTrans" cxnId="{8FA96F0F-35F9-484C-9EC0-CDDF2B22DED6}">
      <dgm:prSet/>
      <dgm:spPr/>
      <dgm:t>
        <a:bodyPr/>
        <a:lstStyle/>
        <a:p>
          <a:pPr algn="ctr"/>
          <a:endParaRPr lang="ru-RU" i="1"/>
        </a:p>
      </dgm:t>
    </dgm:pt>
    <dgm:pt modelId="{99C59D7C-25A0-4B2A-B079-9DC415827D0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anchor="ctr" anchorCtr="0"/>
        <a:lstStyle/>
        <a:p>
          <a:pPr algn="ctr"/>
          <a:r>
            <a:rPr lang="ru-RU" sz="2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сетевой формы реализации образовательных программ внутри региона и на федеральном уровне</a:t>
          </a:r>
          <a:endParaRPr lang="ru-RU" sz="2800" i="1" dirty="0">
            <a:solidFill>
              <a:schemeClr val="tx2">
                <a:lumMod val="75000"/>
              </a:schemeClr>
            </a:solidFill>
          </a:endParaRPr>
        </a:p>
      </dgm:t>
    </dgm:pt>
    <dgm:pt modelId="{D7EDA33F-AAB2-4DC5-B7CA-BE03130C1DEB}" type="parTrans" cxnId="{C0F34B7F-CAFB-46A2-AF70-5A4543FE749C}">
      <dgm:prSet/>
      <dgm:spPr/>
      <dgm:t>
        <a:bodyPr/>
        <a:lstStyle/>
        <a:p>
          <a:endParaRPr lang="ru-RU"/>
        </a:p>
      </dgm:t>
    </dgm:pt>
    <dgm:pt modelId="{304D5D91-758D-420A-BEE7-71AC281BD145}" type="sibTrans" cxnId="{C0F34B7F-CAFB-46A2-AF70-5A4543FE749C}">
      <dgm:prSet/>
      <dgm:spPr/>
      <dgm:t>
        <a:bodyPr/>
        <a:lstStyle/>
        <a:p>
          <a:endParaRPr lang="ru-RU"/>
        </a:p>
      </dgm:t>
    </dgm:pt>
    <dgm:pt modelId="{9B38D3A0-F1D3-406B-9A2C-F36D9FE80E90}" type="pres">
      <dgm:prSet presAssocID="{4F0BE23D-01CA-4592-A67E-55268ACC7D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DF31C-0E14-417C-9D8B-DDA304A412C8}" type="pres">
      <dgm:prSet presAssocID="{236DC3C7-5B77-4B41-9E1C-5FCB61F74CAC}" presName="parentText" presStyleLbl="node1" presStyleIdx="0" presStyleCnt="3" custScaleY="78300" custLinFactNeighborX="-797" custLinFactNeighborY="-77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6D01-7067-4B10-8664-E8C06F507F7E}" type="pres">
      <dgm:prSet presAssocID="{236DC3C7-5B77-4B41-9E1C-5FCB61F74C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873F1-3989-4ABF-A869-3F7B2E617BB2}" type="pres">
      <dgm:prSet presAssocID="{522B91BD-2277-4066-A0E5-29312670A928}" presName="parentText" presStyleLbl="node1" presStyleIdx="1" presStyleCnt="3" custScaleY="74698" custLinFactY="-21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0C56-2D6B-4AD5-93AE-6F5660A93391}" type="pres">
      <dgm:prSet presAssocID="{8EC0D4BE-179E-4943-9641-33985C5E0124}" presName="spacer" presStyleCnt="0"/>
      <dgm:spPr/>
    </dgm:pt>
    <dgm:pt modelId="{00D0F34E-481D-4C1C-AA99-EC65ABB4803E}" type="pres">
      <dgm:prSet presAssocID="{99C59D7C-25A0-4B2A-B079-9DC415827D0A}" presName="parentText" presStyleLbl="node1" presStyleIdx="2" presStyleCnt="3" custScaleY="53704" custLinFactY="-11126" custLinFactNeighborX="-7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FB96C-6CB2-47BD-9295-FA4095DCCD83}" type="presOf" srcId="{522B91BD-2277-4066-A0E5-29312670A928}" destId="{58D873F1-3989-4ABF-A869-3F7B2E617BB2}" srcOrd="0" destOrd="0" presId="urn:microsoft.com/office/officeart/2005/8/layout/vList2"/>
    <dgm:cxn modelId="{8FA96F0F-35F9-484C-9EC0-CDDF2B22DED6}" srcId="{4F0BE23D-01CA-4592-A67E-55268ACC7D5A}" destId="{522B91BD-2277-4066-A0E5-29312670A928}" srcOrd="1" destOrd="0" parTransId="{1421B1F2-C2C1-477E-B7E8-18D36900AE85}" sibTransId="{8EC0D4BE-179E-4943-9641-33985C5E0124}"/>
    <dgm:cxn modelId="{4C85A3F5-FC41-4FC0-B2A9-268C2509F19B}" srcId="{4F0BE23D-01CA-4592-A67E-55268ACC7D5A}" destId="{236DC3C7-5B77-4B41-9E1C-5FCB61F74CAC}" srcOrd="0" destOrd="0" parTransId="{35ABB9D0-9FC1-48ED-9D31-B23776B37A8C}" sibTransId="{8E0735F0-0861-43D7-BBE4-3B01C73A8DD5}"/>
    <dgm:cxn modelId="{81E9D996-667A-422D-A246-51554EFA50A9}" type="presOf" srcId="{4F0BE23D-01CA-4592-A67E-55268ACC7D5A}" destId="{9B38D3A0-F1D3-406B-9A2C-F36D9FE80E90}" srcOrd="0" destOrd="0" presId="urn:microsoft.com/office/officeart/2005/8/layout/vList2"/>
    <dgm:cxn modelId="{C8BEDB85-026A-4B12-85C6-73A7100ADAF3}" srcId="{236DC3C7-5B77-4B41-9E1C-5FCB61F74CAC}" destId="{99FA9F88-B126-4D08-B412-EEBED39E0D75}" srcOrd="0" destOrd="0" parTransId="{5D744A9F-A775-464E-8327-FF31CF8BB9A7}" sibTransId="{5E51C01E-CEC6-46F6-93EE-BB3F216D0BE5}"/>
    <dgm:cxn modelId="{C0F34B7F-CAFB-46A2-AF70-5A4543FE749C}" srcId="{4F0BE23D-01CA-4592-A67E-55268ACC7D5A}" destId="{99C59D7C-25A0-4B2A-B079-9DC415827D0A}" srcOrd="2" destOrd="0" parTransId="{D7EDA33F-AAB2-4DC5-B7CA-BE03130C1DEB}" sibTransId="{304D5D91-758D-420A-BEE7-71AC281BD145}"/>
    <dgm:cxn modelId="{EDA1E1A7-6782-4375-8542-C0849592A111}" type="presOf" srcId="{99C59D7C-25A0-4B2A-B079-9DC415827D0A}" destId="{00D0F34E-481D-4C1C-AA99-EC65ABB4803E}" srcOrd="0" destOrd="0" presId="urn:microsoft.com/office/officeart/2005/8/layout/vList2"/>
    <dgm:cxn modelId="{579CAFE4-5F86-4F2F-BA2F-1C2C70999587}" type="presOf" srcId="{236DC3C7-5B77-4B41-9E1C-5FCB61F74CAC}" destId="{AA6DF31C-0E14-417C-9D8B-DDA304A412C8}" srcOrd="0" destOrd="0" presId="urn:microsoft.com/office/officeart/2005/8/layout/vList2"/>
    <dgm:cxn modelId="{8E14BB74-515C-4E5E-B8EF-E0E970C47F9F}" type="presOf" srcId="{99FA9F88-B126-4D08-B412-EEBED39E0D75}" destId="{377F6D01-7067-4B10-8664-E8C06F507F7E}" srcOrd="0" destOrd="0" presId="urn:microsoft.com/office/officeart/2005/8/layout/vList2"/>
    <dgm:cxn modelId="{08DC5F4A-48C7-46FD-9BAC-E0B12BDBBF0B}" type="presParOf" srcId="{9B38D3A0-F1D3-406B-9A2C-F36D9FE80E90}" destId="{AA6DF31C-0E14-417C-9D8B-DDA304A412C8}" srcOrd="0" destOrd="0" presId="urn:microsoft.com/office/officeart/2005/8/layout/vList2"/>
    <dgm:cxn modelId="{F3F3D176-19AC-4A97-90ED-F3DCFC47D199}" type="presParOf" srcId="{9B38D3A0-F1D3-406B-9A2C-F36D9FE80E90}" destId="{377F6D01-7067-4B10-8664-E8C06F507F7E}" srcOrd="1" destOrd="0" presId="urn:microsoft.com/office/officeart/2005/8/layout/vList2"/>
    <dgm:cxn modelId="{1748D45C-0AAB-45AB-B253-46BEE2A26C63}" type="presParOf" srcId="{9B38D3A0-F1D3-406B-9A2C-F36D9FE80E90}" destId="{58D873F1-3989-4ABF-A869-3F7B2E617BB2}" srcOrd="2" destOrd="0" presId="urn:microsoft.com/office/officeart/2005/8/layout/vList2"/>
    <dgm:cxn modelId="{8BDCD2D8-EB5B-43A3-92D3-466EE6A50DCA}" type="presParOf" srcId="{9B38D3A0-F1D3-406B-9A2C-F36D9FE80E90}" destId="{4F470C56-2D6B-4AD5-93AE-6F5660A93391}" srcOrd="3" destOrd="0" presId="urn:microsoft.com/office/officeart/2005/8/layout/vList2"/>
    <dgm:cxn modelId="{2BD7A1F3-D6AC-4C8B-92F7-55FD79A9E842}" type="presParOf" srcId="{9B38D3A0-F1D3-406B-9A2C-F36D9FE80E90}" destId="{00D0F34E-481D-4C1C-AA99-EC65ABB4803E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811B3-ECCC-4F82-8873-C983818D7B81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9FC381-4F67-4162-B0F3-6E62D82CC1C1}">
      <dgm:prSet phldrT="[Текст]" custT="1"/>
      <dgm:spPr/>
      <dgm:t>
        <a:bodyPr/>
        <a:lstStyle/>
        <a:p>
          <a:r>
            <a:rPr lang="ru-RU" sz="2400" b="1" i="1" dirty="0" smtClean="0"/>
            <a:t>Технические</a:t>
          </a:r>
          <a:r>
            <a:rPr lang="ru-RU" sz="2400" dirty="0" smtClean="0"/>
            <a:t> </a:t>
          </a:r>
          <a:endParaRPr lang="ru-RU" sz="2400" dirty="0"/>
        </a:p>
      </dgm:t>
    </dgm:pt>
    <dgm:pt modelId="{274F8700-DAFD-42BD-AD97-A4D86A55E280}" type="parTrans" cxnId="{33DA9D08-EFF8-4FEA-9BD8-FD46ECE995E0}">
      <dgm:prSet/>
      <dgm:spPr/>
      <dgm:t>
        <a:bodyPr/>
        <a:lstStyle/>
        <a:p>
          <a:endParaRPr lang="ru-RU" sz="2400"/>
        </a:p>
      </dgm:t>
    </dgm:pt>
    <dgm:pt modelId="{DC319AFC-A3C3-44A5-9600-745687905C2E}" type="sibTrans" cxnId="{33DA9D08-EFF8-4FEA-9BD8-FD46ECE995E0}">
      <dgm:prSet/>
      <dgm:spPr/>
      <dgm:t>
        <a:bodyPr/>
        <a:lstStyle/>
        <a:p>
          <a:endParaRPr lang="ru-RU" sz="2400"/>
        </a:p>
      </dgm:t>
    </dgm:pt>
    <dgm:pt modelId="{6BB41531-16CA-4533-A826-65F8976DBB93}">
      <dgm:prSet phldrT="[Текст]" custT="1"/>
      <dgm:spPr/>
      <dgm:t>
        <a:bodyPr/>
        <a:lstStyle/>
        <a:p>
          <a:r>
            <a:rPr lang="ru-RU" sz="2400" b="1" i="1" dirty="0" err="1" smtClean="0"/>
            <a:t>Организацион-ные</a:t>
          </a:r>
          <a:endParaRPr lang="ru-RU" sz="2400" b="1" i="1" dirty="0"/>
        </a:p>
      </dgm:t>
    </dgm:pt>
    <dgm:pt modelId="{677FA11C-8775-491C-B1D5-29656FD882B6}" type="parTrans" cxnId="{3721CD96-F031-467B-8229-FB0460703617}">
      <dgm:prSet/>
      <dgm:spPr/>
      <dgm:t>
        <a:bodyPr/>
        <a:lstStyle/>
        <a:p>
          <a:endParaRPr lang="ru-RU" sz="2400"/>
        </a:p>
      </dgm:t>
    </dgm:pt>
    <dgm:pt modelId="{7CFFA091-5094-49C5-8A6A-6AB39118D28C}" type="sibTrans" cxnId="{3721CD96-F031-467B-8229-FB0460703617}">
      <dgm:prSet/>
      <dgm:spPr/>
      <dgm:t>
        <a:bodyPr/>
        <a:lstStyle/>
        <a:p>
          <a:endParaRPr lang="ru-RU" sz="2400"/>
        </a:p>
      </dgm:t>
    </dgm:pt>
    <dgm:pt modelId="{5B994582-FDE1-4A99-8D9C-6C0509827DB8}">
      <dgm:prSet phldrT="[Текст]" custT="1"/>
      <dgm:spPr/>
      <dgm:t>
        <a:bodyPr/>
        <a:lstStyle/>
        <a:p>
          <a:r>
            <a:rPr lang="ru-RU" sz="2400" b="1" i="1" dirty="0" smtClean="0"/>
            <a:t>Методические</a:t>
          </a:r>
          <a:endParaRPr lang="ru-RU" sz="2400" b="1" i="1" dirty="0"/>
        </a:p>
      </dgm:t>
    </dgm:pt>
    <dgm:pt modelId="{9D1281FF-3826-4980-9984-564229A0259F}" type="parTrans" cxnId="{59254FBC-B170-4BD9-84E3-E0E8C50702C7}">
      <dgm:prSet/>
      <dgm:spPr/>
      <dgm:t>
        <a:bodyPr/>
        <a:lstStyle/>
        <a:p>
          <a:endParaRPr lang="ru-RU" sz="2400"/>
        </a:p>
      </dgm:t>
    </dgm:pt>
    <dgm:pt modelId="{C54535D2-AB4B-4BD0-8892-6A671161BA32}" type="sibTrans" cxnId="{59254FBC-B170-4BD9-84E3-E0E8C50702C7}">
      <dgm:prSet/>
      <dgm:spPr/>
      <dgm:t>
        <a:bodyPr/>
        <a:lstStyle/>
        <a:p>
          <a:endParaRPr lang="ru-RU" sz="2400"/>
        </a:p>
      </dgm:t>
    </dgm:pt>
    <dgm:pt modelId="{12BED36F-42B8-41F1-ACD1-3D64BF623E0C}">
      <dgm:prSet phldrT="[Текст]" custT="1"/>
      <dgm:spPr/>
      <dgm:t>
        <a:bodyPr/>
        <a:lstStyle/>
        <a:p>
          <a:endParaRPr lang="ru-RU" dirty="0"/>
        </a:p>
      </dgm:t>
    </dgm:pt>
    <dgm:pt modelId="{C7DA847F-50D9-45AA-B232-92CC83C5FF1A}" type="parTrans" cxnId="{ED59EAA4-A43A-46BE-9DD0-356E9F42CDC1}">
      <dgm:prSet/>
      <dgm:spPr/>
      <dgm:t>
        <a:bodyPr/>
        <a:lstStyle/>
        <a:p>
          <a:endParaRPr lang="ru-RU" sz="2400"/>
        </a:p>
      </dgm:t>
    </dgm:pt>
    <dgm:pt modelId="{E0757C2C-89F9-4514-8098-5E1EC9F01E9F}" type="sibTrans" cxnId="{ED59EAA4-A43A-46BE-9DD0-356E9F42CDC1}">
      <dgm:prSet/>
      <dgm:spPr/>
      <dgm:t>
        <a:bodyPr/>
        <a:lstStyle/>
        <a:p>
          <a:endParaRPr lang="ru-RU" sz="2400"/>
        </a:p>
      </dgm:t>
    </dgm:pt>
    <dgm:pt modelId="{7B27950D-79B8-468B-BADA-B1F9DC428C2E}">
      <dgm:prSet/>
      <dgm:spPr/>
      <dgm:t>
        <a:bodyPr/>
        <a:lstStyle/>
        <a:p>
          <a:endParaRPr lang="ru-RU" dirty="0"/>
        </a:p>
      </dgm:t>
    </dgm:pt>
    <dgm:pt modelId="{E5C76F2D-470F-4D88-B7C9-A7DD2AAB5A1B}" type="parTrans" cxnId="{E235D339-E967-40E3-8375-024279630C50}">
      <dgm:prSet/>
      <dgm:spPr/>
      <dgm:t>
        <a:bodyPr/>
        <a:lstStyle/>
        <a:p>
          <a:endParaRPr lang="ru-RU" sz="2400"/>
        </a:p>
      </dgm:t>
    </dgm:pt>
    <dgm:pt modelId="{0E569B94-F0B3-4668-B55B-C9BE56EC78F8}" type="sibTrans" cxnId="{E235D339-E967-40E3-8375-024279630C50}">
      <dgm:prSet/>
      <dgm:spPr/>
      <dgm:t>
        <a:bodyPr/>
        <a:lstStyle/>
        <a:p>
          <a:endParaRPr lang="ru-RU" sz="2400"/>
        </a:p>
      </dgm:t>
    </dgm:pt>
    <dgm:pt modelId="{FED7273B-8094-42B2-B1BB-DA5A58073B12}" type="pres">
      <dgm:prSet presAssocID="{E82811B3-ECCC-4F82-8873-C983818D7B8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02D74-6AA5-4199-A3AC-9D0AFE24AA34}" type="pres">
      <dgm:prSet presAssocID="{CE9FC381-4F67-4162-B0F3-6E62D82CC1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04AD3-BB6D-4EF8-A5AF-716C486009B8}" type="pres">
      <dgm:prSet presAssocID="{CE9FC381-4F67-4162-B0F3-6E62D82CC1C1}" presName="gear1srcNode" presStyleLbl="node1" presStyleIdx="0" presStyleCnt="3"/>
      <dgm:spPr/>
      <dgm:t>
        <a:bodyPr/>
        <a:lstStyle/>
        <a:p>
          <a:endParaRPr lang="ru-RU"/>
        </a:p>
      </dgm:t>
    </dgm:pt>
    <dgm:pt modelId="{18CB7641-A432-45E0-B231-79EBA694E350}" type="pres">
      <dgm:prSet presAssocID="{CE9FC381-4F67-4162-B0F3-6E62D82CC1C1}" presName="gear1dstNode" presStyleLbl="node1" presStyleIdx="0" presStyleCnt="3"/>
      <dgm:spPr/>
      <dgm:t>
        <a:bodyPr/>
        <a:lstStyle/>
        <a:p>
          <a:endParaRPr lang="ru-RU"/>
        </a:p>
      </dgm:t>
    </dgm:pt>
    <dgm:pt modelId="{16AC6131-2277-4642-B7CF-0FE60A823B4B}" type="pres">
      <dgm:prSet presAssocID="{6BB41531-16CA-4533-A826-65F8976DBB93}" presName="gear2" presStyleLbl="node1" presStyleIdx="1" presStyleCnt="3" custScaleX="111875" custScaleY="116250" custLinFactNeighborX="-2500" custLinFactNeighborY="-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D8309-664A-416B-BEAD-2CD4BFE0309A}" type="pres">
      <dgm:prSet presAssocID="{6BB41531-16CA-4533-A826-65F8976DBB93}" presName="gear2srcNode" presStyleLbl="node1" presStyleIdx="1" presStyleCnt="3"/>
      <dgm:spPr/>
      <dgm:t>
        <a:bodyPr/>
        <a:lstStyle/>
        <a:p>
          <a:endParaRPr lang="ru-RU"/>
        </a:p>
      </dgm:t>
    </dgm:pt>
    <dgm:pt modelId="{191B86C8-2D56-4562-903B-97F2C3088612}" type="pres">
      <dgm:prSet presAssocID="{6BB41531-16CA-4533-A826-65F8976DBB93}" presName="gear2dstNode" presStyleLbl="node1" presStyleIdx="1" presStyleCnt="3"/>
      <dgm:spPr/>
      <dgm:t>
        <a:bodyPr/>
        <a:lstStyle/>
        <a:p>
          <a:endParaRPr lang="ru-RU"/>
        </a:p>
      </dgm:t>
    </dgm:pt>
    <dgm:pt modelId="{D01866FD-7B34-4AA3-A92C-AE5169EC5818}" type="pres">
      <dgm:prSet presAssocID="{5B994582-FDE1-4A99-8D9C-6C0509827DB8}" presName="gear3" presStyleLbl="node1" presStyleIdx="2" presStyleCnt="3"/>
      <dgm:spPr/>
      <dgm:t>
        <a:bodyPr/>
        <a:lstStyle/>
        <a:p>
          <a:endParaRPr lang="ru-RU"/>
        </a:p>
      </dgm:t>
    </dgm:pt>
    <dgm:pt modelId="{D69E9FAF-C6B6-4BCC-A6C0-1639FF72D884}" type="pres">
      <dgm:prSet presAssocID="{5B994582-FDE1-4A99-8D9C-6C0509827D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19506-C1B2-474E-A7BE-357E6A18FE9A}" type="pres">
      <dgm:prSet presAssocID="{5B994582-FDE1-4A99-8D9C-6C0509827DB8}" presName="gear3srcNode" presStyleLbl="node1" presStyleIdx="2" presStyleCnt="3"/>
      <dgm:spPr/>
      <dgm:t>
        <a:bodyPr/>
        <a:lstStyle/>
        <a:p>
          <a:endParaRPr lang="ru-RU"/>
        </a:p>
      </dgm:t>
    </dgm:pt>
    <dgm:pt modelId="{C18B090A-769A-4B03-B064-9A27463059CF}" type="pres">
      <dgm:prSet presAssocID="{5B994582-FDE1-4A99-8D9C-6C0509827DB8}" presName="gear3dstNode" presStyleLbl="node1" presStyleIdx="2" presStyleCnt="3"/>
      <dgm:spPr/>
      <dgm:t>
        <a:bodyPr/>
        <a:lstStyle/>
        <a:p>
          <a:endParaRPr lang="ru-RU"/>
        </a:p>
      </dgm:t>
    </dgm:pt>
    <dgm:pt modelId="{200BAE5F-0483-484E-91F4-EE958313609F}" type="pres">
      <dgm:prSet presAssocID="{DC319AFC-A3C3-44A5-9600-745687905C2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44A1530-6BF6-4225-BBEC-A829D7B9DB20}" type="pres">
      <dgm:prSet presAssocID="{7CFFA091-5094-49C5-8A6A-6AB39118D28C}" presName="connector2" presStyleLbl="sibTrans2D1" presStyleIdx="1" presStyleCnt="3" custLinFactNeighborX="-7705" custLinFactNeighborY="1593"/>
      <dgm:spPr/>
      <dgm:t>
        <a:bodyPr/>
        <a:lstStyle/>
        <a:p>
          <a:endParaRPr lang="ru-RU"/>
        </a:p>
      </dgm:t>
    </dgm:pt>
    <dgm:pt modelId="{7173BCD8-D3A0-469A-97F7-A99F444B5C71}" type="pres">
      <dgm:prSet presAssocID="{C54535D2-AB4B-4BD0-8892-6A671161BA32}" presName="connector3" presStyleLbl="sibTrans2D1" presStyleIdx="2" presStyleCnt="3" custAng="964157" custLinFactNeighborX="4680"/>
      <dgm:spPr/>
      <dgm:t>
        <a:bodyPr/>
        <a:lstStyle/>
        <a:p>
          <a:endParaRPr lang="ru-RU"/>
        </a:p>
      </dgm:t>
    </dgm:pt>
  </dgm:ptLst>
  <dgm:cxnLst>
    <dgm:cxn modelId="{F58A6C66-43C5-4317-BD88-389270466933}" type="presOf" srcId="{E82811B3-ECCC-4F82-8873-C983818D7B81}" destId="{FED7273B-8094-42B2-B1BB-DA5A58073B12}" srcOrd="0" destOrd="0" presId="urn:microsoft.com/office/officeart/2005/8/layout/gear1"/>
    <dgm:cxn modelId="{8CA0CBBF-B0BC-484B-BEC7-524368C8473B}" type="presOf" srcId="{6BB41531-16CA-4533-A826-65F8976DBB93}" destId="{705D8309-664A-416B-BEAD-2CD4BFE0309A}" srcOrd="1" destOrd="0" presId="urn:microsoft.com/office/officeart/2005/8/layout/gear1"/>
    <dgm:cxn modelId="{33DA9D08-EFF8-4FEA-9BD8-FD46ECE995E0}" srcId="{E82811B3-ECCC-4F82-8873-C983818D7B81}" destId="{CE9FC381-4F67-4162-B0F3-6E62D82CC1C1}" srcOrd="0" destOrd="0" parTransId="{274F8700-DAFD-42BD-AD97-A4D86A55E280}" sibTransId="{DC319AFC-A3C3-44A5-9600-745687905C2E}"/>
    <dgm:cxn modelId="{E235D339-E967-40E3-8375-024279630C50}" srcId="{E82811B3-ECCC-4F82-8873-C983818D7B81}" destId="{7B27950D-79B8-468B-BADA-B1F9DC428C2E}" srcOrd="4" destOrd="0" parTransId="{E5C76F2D-470F-4D88-B7C9-A7DD2AAB5A1B}" sibTransId="{0E569B94-F0B3-4668-B55B-C9BE56EC78F8}"/>
    <dgm:cxn modelId="{E3533DDF-5614-4EF3-97ED-A9FF33E2CA11}" type="presOf" srcId="{CE9FC381-4F67-4162-B0F3-6E62D82CC1C1}" destId="{71802D74-6AA5-4199-A3AC-9D0AFE24AA34}" srcOrd="0" destOrd="0" presId="urn:microsoft.com/office/officeart/2005/8/layout/gear1"/>
    <dgm:cxn modelId="{D9E6B6DB-8F47-4607-BEA6-AB6005E132EB}" type="presOf" srcId="{CE9FC381-4F67-4162-B0F3-6E62D82CC1C1}" destId="{18CB7641-A432-45E0-B231-79EBA694E350}" srcOrd="2" destOrd="0" presId="urn:microsoft.com/office/officeart/2005/8/layout/gear1"/>
    <dgm:cxn modelId="{1D1EC4FB-3E00-4A04-9ED3-40243CF33A69}" type="presOf" srcId="{7CFFA091-5094-49C5-8A6A-6AB39118D28C}" destId="{044A1530-6BF6-4225-BBEC-A829D7B9DB20}" srcOrd="0" destOrd="0" presId="urn:microsoft.com/office/officeart/2005/8/layout/gear1"/>
    <dgm:cxn modelId="{732A6848-EF92-4157-95A9-86462DB20A99}" type="presOf" srcId="{6BB41531-16CA-4533-A826-65F8976DBB93}" destId="{191B86C8-2D56-4562-903B-97F2C3088612}" srcOrd="2" destOrd="0" presId="urn:microsoft.com/office/officeart/2005/8/layout/gear1"/>
    <dgm:cxn modelId="{825AC55A-DBEF-4E13-92EC-54910B307A86}" type="presOf" srcId="{C54535D2-AB4B-4BD0-8892-6A671161BA32}" destId="{7173BCD8-D3A0-469A-97F7-A99F444B5C71}" srcOrd="0" destOrd="0" presId="urn:microsoft.com/office/officeart/2005/8/layout/gear1"/>
    <dgm:cxn modelId="{864AE9F2-2C35-47EF-A823-CE92A88E9ED7}" type="presOf" srcId="{5B994582-FDE1-4A99-8D9C-6C0509827DB8}" destId="{2FE19506-C1B2-474E-A7BE-357E6A18FE9A}" srcOrd="2" destOrd="0" presId="urn:microsoft.com/office/officeart/2005/8/layout/gear1"/>
    <dgm:cxn modelId="{21ED074E-DB08-4E29-9429-7EB10D2AE716}" type="presOf" srcId="{DC319AFC-A3C3-44A5-9600-745687905C2E}" destId="{200BAE5F-0483-484E-91F4-EE958313609F}" srcOrd="0" destOrd="0" presId="urn:microsoft.com/office/officeart/2005/8/layout/gear1"/>
    <dgm:cxn modelId="{DA42139F-B6E5-4C22-9A8F-B1221577E4E7}" type="presOf" srcId="{CE9FC381-4F67-4162-B0F3-6E62D82CC1C1}" destId="{89304AD3-BB6D-4EF8-A5AF-716C486009B8}" srcOrd="1" destOrd="0" presId="urn:microsoft.com/office/officeart/2005/8/layout/gear1"/>
    <dgm:cxn modelId="{670EA9CF-D8C8-47F1-B257-151260FFCEEC}" type="presOf" srcId="{5B994582-FDE1-4A99-8D9C-6C0509827DB8}" destId="{D01866FD-7B34-4AA3-A92C-AE5169EC5818}" srcOrd="0" destOrd="0" presId="urn:microsoft.com/office/officeart/2005/8/layout/gear1"/>
    <dgm:cxn modelId="{3721CD96-F031-467B-8229-FB0460703617}" srcId="{E82811B3-ECCC-4F82-8873-C983818D7B81}" destId="{6BB41531-16CA-4533-A826-65F8976DBB93}" srcOrd="1" destOrd="0" parTransId="{677FA11C-8775-491C-B1D5-29656FD882B6}" sibTransId="{7CFFA091-5094-49C5-8A6A-6AB39118D28C}"/>
    <dgm:cxn modelId="{ED59EAA4-A43A-46BE-9DD0-356E9F42CDC1}" srcId="{E82811B3-ECCC-4F82-8873-C983818D7B81}" destId="{12BED36F-42B8-41F1-ACD1-3D64BF623E0C}" srcOrd="3" destOrd="0" parTransId="{C7DA847F-50D9-45AA-B232-92CC83C5FF1A}" sibTransId="{E0757C2C-89F9-4514-8098-5E1EC9F01E9F}"/>
    <dgm:cxn modelId="{8F02D411-036D-47D6-A442-2AC642193A96}" type="presOf" srcId="{5B994582-FDE1-4A99-8D9C-6C0509827DB8}" destId="{D69E9FAF-C6B6-4BCC-A6C0-1639FF72D884}" srcOrd="1" destOrd="0" presId="urn:microsoft.com/office/officeart/2005/8/layout/gear1"/>
    <dgm:cxn modelId="{59254FBC-B170-4BD9-84E3-E0E8C50702C7}" srcId="{E82811B3-ECCC-4F82-8873-C983818D7B81}" destId="{5B994582-FDE1-4A99-8D9C-6C0509827DB8}" srcOrd="2" destOrd="0" parTransId="{9D1281FF-3826-4980-9984-564229A0259F}" sibTransId="{C54535D2-AB4B-4BD0-8892-6A671161BA32}"/>
    <dgm:cxn modelId="{13406170-C95B-4DB8-B807-5DB62FB034B9}" type="presOf" srcId="{6BB41531-16CA-4533-A826-65F8976DBB93}" destId="{16AC6131-2277-4642-B7CF-0FE60A823B4B}" srcOrd="0" destOrd="0" presId="urn:microsoft.com/office/officeart/2005/8/layout/gear1"/>
    <dgm:cxn modelId="{BA24CA5D-87CE-411B-AAD2-5AE2BC4AB80E}" type="presOf" srcId="{5B994582-FDE1-4A99-8D9C-6C0509827DB8}" destId="{C18B090A-769A-4B03-B064-9A27463059CF}" srcOrd="3" destOrd="0" presId="urn:microsoft.com/office/officeart/2005/8/layout/gear1"/>
    <dgm:cxn modelId="{88A30885-DE13-4F49-A3C0-E51BEB2D8D18}" type="presParOf" srcId="{FED7273B-8094-42B2-B1BB-DA5A58073B12}" destId="{71802D74-6AA5-4199-A3AC-9D0AFE24AA34}" srcOrd="0" destOrd="0" presId="urn:microsoft.com/office/officeart/2005/8/layout/gear1"/>
    <dgm:cxn modelId="{F3CBACEF-AEF4-4188-8278-38A9B89236E6}" type="presParOf" srcId="{FED7273B-8094-42B2-B1BB-DA5A58073B12}" destId="{89304AD3-BB6D-4EF8-A5AF-716C486009B8}" srcOrd="1" destOrd="0" presId="urn:microsoft.com/office/officeart/2005/8/layout/gear1"/>
    <dgm:cxn modelId="{D6CDF87A-3C64-445F-9577-24BE88741996}" type="presParOf" srcId="{FED7273B-8094-42B2-B1BB-DA5A58073B12}" destId="{18CB7641-A432-45E0-B231-79EBA694E350}" srcOrd="2" destOrd="0" presId="urn:microsoft.com/office/officeart/2005/8/layout/gear1"/>
    <dgm:cxn modelId="{B3DA154F-DE03-4681-85A3-9D3126A132FE}" type="presParOf" srcId="{FED7273B-8094-42B2-B1BB-DA5A58073B12}" destId="{16AC6131-2277-4642-B7CF-0FE60A823B4B}" srcOrd="3" destOrd="0" presId="urn:microsoft.com/office/officeart/2005/8/layout/gear1"/>
    <dgm:cxn modelId="{A77A83C4-7094-4264-BB80-AF079B6CF12D}" type="presParOf" srcId="{FED7273B-8094-42B2-B1BB-DA5A58073B12}" destId="{705D8309-664A-416B-BEAD-2CD4BFE0309A}" srcOrd="4" destOrd="0" presId="urn:microsoft.com/office/officeart/2005/8/layout/gear1"/>
    <dgm:cxn modelId="{381AC5DD-72BA-41AC-8AEC-5A317FC75D3F}" type="presParOf" srcId="{FED7273B-8094-42B2-B1BB-DA5A58073B12}" destId="{191B86C8-2D56-4562-903B-97F2C3088612}" srcOrd="5" destOrd="0" presId="urn:microsoft.com/office/officeart/2005/8/layout/gear1"/>
    <dgm:cxn modelId="{BA70860B-8EBD-45EC-823F-05C051ADDC68}" type="presParOf" srcId="{FED7273B-8094-42B2-B1BB-DA5A58073B12}" destId="{D01866FD-7B34-4AA3-A92C-AE5169EC5818}" srcOrd="6" destOrd="0" presId="urn:microsoft.com/office/officeart/2005/8/layout/gear1"/>
    <dgm:cxn modelId="{B27E60BA-0FC7-41D0-AEE8-03EDEC2070A6}" type="presParOf" srcId="{FED7273B-8094-42B2-B1BB-DA5A58073B12}" destId="{D69E9FAF-C6B6-4BCC-A6C0-1639FF72D884}" srcOrd="7" destOrd="0" presId="urn:microsoft.com/office/officeart/2005/8/layout/gear1"/>
    <dgm:cxn modelId="{2C9E75D9-A081-4948-A442-322ABFE82085}" type="presParOf" srcId="{FED7273B-8094-42B2-B1BB-DA5A58073B12}" destId="{2FE19506-C1B2-474E-A7BE-357E6A18FE9A}" srcOrd="8" destOrd="0" presId="urn:microsoft.com/office/officeart/2005/8/layout/gear1"/>
    <dgm:cxn modelId="{F3A5B917-5436-4D91-9F71-E599FDAF5E8D}" type="presParOf" srcId="{FED7273B-8094-42B2-B1BB-DA5A58073B12}" destId="{C18B090A-769A-4B03-B064-9A27463059CF}" srcOrd="9" destOrd="0" presId="urn:microsoft.com/office/officeart/2005/8/layout/gear1"/>
    <dgm:cxn modelId="{D56824A2-6863-41AA-B270-258589896CB6}" type="presParOf" srcId="{FED7273B-8094-42B2-B1BB-DA5A58073B12}" destId="{200BAE5F-0483-484E-91F4-EE958313609F}" srcOrd="10" destOrd="0" presId="urn:microsoft.com/office/officeart/2005/8/layout/gear1"/>
    <dgm:cxn modelId="{DB819451-D21F-4803-9ADB-F6A6CE0A9EC0}" type="presParOf" srcId="{FED7273B-8094-42B2-B1BB-DA5A58073B12}" destId="{044A1530-6BF6-4225-BBEC-A829D7B9DB20}" srcOrd="11" destOrd="0" presId="urn:microsoft.com/office/officeart/2005/8/layout/gear1"/>
    <dgm:cxn modelId="{A20F69CB-F729-45E7-967E-1D20C6470FC6}" type="presParOf" srcId="{FED7273B-8094-42B2-B1BB-DA5A58073B12}" destId="{7173BCD8-D3A0-469A-97F7-A99F444B5C71}" srcOrd="12" destOrd="0" presId="urn:microsoft.com/office/officeart/2005/8/layout/gear1"/>
  </dgm:cxnLst>
  <dgm:bg>
    <a:solidFill>
      <a:schemeClr val="bg1">
        <a:lumMod val="95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61D73-FF66-41F0-8C45-57B113B538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582EBC5-8F4F-4DCE-9B7C-B9217926ED6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разнообразить формы представления информации на основе использования аудио-, видео- и графической информации, схем, чертежей </a:t>
          </a:r>
          <a:endParaRPr lang="ru-RU" sz="1800" b="1" dirty="0">
            <a:solidFill>
              <a:schemeClr val="tx1"/>
            </a:solidFill>
          </a:endParaRPr>
        </a:p>
      </dgm:t>
    </dgm:pt>
    <dgm:pt modelId="{99C80359-6B15-4171-BC02-1901D5A4169F}" type="par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E220FA78-8D2A-4525-ABAF-2963582D884E}" type="sib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80B327DD-9AEF-4171-8292-2C50151CC788}">
      <dgm:prSet phldrT="[Текст]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дифференцировать обучение, то есть разделить задания по уровню сложности и учитывать при этом индивидуальные особенности обучаемых</a:t>
          </a:r>
          <a:endParaRPr lang="ru-RU" sz="1800" b="1" dirty="0">
            <a:solidFill>
              <a:schemeClr val="tx1"/>
            </a:solidFill>
          </a:endParaRPr>
        </a:p>
      </dgm:t>
    </dgm:pt>
    <dgm:pt modelId="{FAF5EC62-0428-4EBC-B72D-F2C5D67ADF23}" type="par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6F20F650-84D9-4FB7-A887-E11C899F91BD}" type="sib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419BEC19-1C8F-4E24-88BA-CD741705F88C}">
      <dgm:prSet phldrT="[Текст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интенсифицировать самостоятельную работу обучающихся, усиливая деятельность самообучения, самоконтроля, самооценки обучаемого</a:t>
          </a:r>
          <a:endParaRPr lang="ru-RU" sz="1800" b="1" dirty="0">
            <a:solidFill>
              <a:schemeClr val="tx1"/>
            </a:solidFill>
          </a:endParaRPr>
        </a:p>
      </dgm:t>
    </dgm:pt>
    <dgm:pt modelId="{F7533855-861B-4A49-ACE2-FF9C36FAC0F6}" type="par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1C7D1565-DA11-43CC-99D0-FC1AF7664D11}" type="sib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933E96EB-2A7D-44CF-9479-EC41D1DEA7EE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повысить мотивацию, интерес и познавательную активность за счёт разнообразия форм работы, использование различных форм представления информации</a:t>
          </a:r>
          <a:endParaRPr lang="ru-RU" sz="1800" b="1" dirty="0">
            <a:solidFill>
              <a:schemeClr val="tx1"/>
            </a:solidFill>
          </a:endParaRPr>
        </a:p>
      </dgm:t>
    </dgm:pt>
    <dgm:pt modelId="{F214B95B-FC18-4CE1-A7B9-5F54827081BD}" type="par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B57E4C62-CA27-4FFC-9AC6-B28D127EC434}" type="sib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83DEDEC0-2D1A-4BF7-9EA1-A46939E1FCF8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своевременной и объективной оценки результатов деятельности студентов</a:t>
          </a:r>
          <a:endParaRPr lang="ru-RU" sz="1800" b="1" dirty="0">
            <a:solidFill>
              <a:schemeClr val="tx1"/>
            </a:solidFill>
          </a:endParaRPr>
        </a:p>
      </dgm:t>
    </dgm:pt>
    <dgm:pt modelId="{299FF2F8-F0BF-49E0-8C6D-9DB35229D05F}" type="par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CBEDF9A7-D761-45CD-9BF4-0C8955CFFE97}" type="sib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33230DD3-C41E-4EE0-B4D5-6B7A6AD09639}" type="pres">
      <dgm:prSet presAssocID="{65461D73-FF66-41F0-8C45-57B113B538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9E8BE9-5142-436B-B636-BDC86DF2E116}" type="pres">
      <dgm:prSet presAssocID="{65461D73-FF66-41F0-8C45-57B113B538FA}" presName="Name1" presStyleCnt="0"/>
      <dgm:spPr/>
    </dgm:pt>
    <dgm:pt modelId="{9F9A43F2-77AE-4BF0-9326-4ECEA2ED0227}" type="pres">
      <dgm:prSet presAssocID="{65461D73-FF66-41F0-8C45-57B113B538FA}" presName="cycle" presStyleCnt="0"/>
      <dgm:spPr/>
    </dgm:pt>
    <dgm:pt modelId="{5D1F552C-FE5D-4BDD-A29F-3D90CD28926D}" type="pres">
      <dgm:prSet presAssocID="{65461D73-FF66-41F0-8C45-57B113B538FA}" presName="srcNode" presStyleLbl="node1" presStyleIdx="0" presStyleCnt="5"/>
      <dgm:spPr/>
    </dgm:pt>
    <dgm:pt modelId="{8180F49C-977D-46F6-ACD4-EECA910904AB}" type="pres">
      <dgm:prSet presAssocID="{65461D73-FF66-41F0-8C45-57B113B538FA}" presName="conn" presStyleLbl="parChTrans1D2" presStyleIdx="0" presStyleCnt="1"/>
      <dgm:spPr/>
      <dgm:t>
        <a:bodyPr/>
        <a:lstStyle/>
        <a:p>
          <a:endParaRPr lang="ru-RU"/>
        </a:p>
      </dgm:t>
    </dgm:pt>
    <dgm:pt modelId="{0CB12A8D-E0E7-4DCF-9393-6CB31BF75215}" type="pres">
      <dgm:prSet presAssocID="{65461D73-FF66-41F0-8C45-57B113B538FA}" presName="extraNode" presStyleLbl="node1" presStyleIdx="0" presStyleCnt="5"/>
      <dgm:spPr/>
    </dgm:pt>
    <dgm:pt modelId="{D5AC40EC-2234-4DCE-BB83-AD5137FFEF35}" type="pres">
      <dgm:prSet presAssocID="{65461D73-FF66-41F0-8C45-57B113B538FA}" presName="dstNode" presStyleLbl="node1" presStyleIdx="0" presStyleCnt="5"/>
      <dgm:spPr/>
    </dgm:pt>
    <dgm:pt modelId="{1DA41C80-6803-41D1-89A1-3C9B607CB67B}" type="pres">
      <dgm:prSet presAssocID="{4582EBC5-8F4F-4DCE-9B7C-B9217926ED6D}" presName="text_1" presStyleLbl="node1" presStyleIdx="0" presStyleCnt="5" custScaleY="13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5A05-1482-4FE2-AC7E-B18EA554D9D4}" type="pres">
      <dgm:prSet presAssocID="{4582EBC5-8F4F-4DCE-9B7C-B9217926ED6D}" presName="accent_1" presStyleCnt="0"/>
      <dgm:spPr/>
    </dgm:pt>
    <dgm:pt modelId="{A7AA9E2F-812E-425E-A9A2-2E230D14779B}" type="pres">
      <dgm:prSet presAssocID="{4582EBC5-8F4F-4DCE-9B7C-B9217926ED6D}" presName="accentRepeatNode" presStyleLbl="solidFgAcc1" presStyleIdx="0" presStyleCnt="5"/>
      <dgm:spPr>
        <a:ln w="190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3B664564-C6B9-4074-AD36-3959ABC0A46D}" type="pres">
      <dgm:prSet presAssocID="{80B327DD-9AEF-4171-8292-2C50151CC788}" presName="text_2" presStyleLbl="node1" presStyleIdx="1" presStyleCnt="5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9ABE9-F2CD-4537-9DEF-DB063FC4E207}" type="pres">
      <dgm:prSet presAssocID="{80B327DD-9AEF-4171-8292-2C50151CC788}" presName="accent_2" presStyleCnt="0"/>
      <dgm:spPr/>
    </dgm:pt>
    <dgm:pt modelId="{A2E9D9BE-3888-49B2-ADF0-45743766A714}" type="pres">
      <dgm:prSet presAssocID="{80B327DD-9AEF-4171-8292-2C50151CC788}" presName="accentRepeatNode" presStyleLbl="solidFgAcc1" presStyleIdx="1" presStyleCnt="5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6BDB2EB-9301-4FBC-B9E6-6DCC3282D43A}" type="pres">
      <dgm:prSet presAssocID="{419BEC19-1C8F-4E24-88BA-CD741705F88C}" presName="text_3" presStyleLbl="node1" presStyleIdx="2" presStyleCnt="5" custScaleY="13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E226D-1075-41D1-8B98-B4D4078FF952}" type="pres">
      <dgm:prSet presAssocID="{419BEC19-1C8F-4E24-88BA-CD741705F88C}" presName="accent_3" presStyleCnt="0"/>
      <dgm:spPr/>
    </dgm:pt>
    <dgm:pt modelId="{993F71A8-044B-4EE5-8377-D7EAAED5E843}" type="pres">
      <dgm:prSet presAssocID="{419BEC19-1C8F-4E24-88BA-CD741705F88C}" presName="accentRepeatNode" presStyleLbl="solidFgAcc1" presStyleIdx="2" presStyleCnt="5"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56C4431-7CDB-4619-A063-2556C6D0BEDC}" type="pres">
      <dgm:prSet presAssocID="{933E96EB-2A7D-44CF-9479-EC41D1DEA7EE}" presName="text_4" presStyleLbl="node1" presStyleIdx="3" presStyleCnt="5" custScaleY="130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2D6D8-2F38-46E0-9F85-470C7DC42081}" type="pres">
      <dgm:prSet presAssocID="{933E96EB-2A7D-44CF-9479-EC41D1DEA7EE}" presName="accent_4" presStyleCnt="0"/>
      <dgm:spPr/>
    </dgm:pt>
    <dgm:pt modelId="{2FBE87F0-E76C-486E-8AB7-B425339665B3}" type="pres">
      <dgm:prSet presAssocID="{933E96EB-2A7D-44CF-9479-EC41D1DEA7EE}" presName="accentRepeatNode" presStyleLbl="solidFgAcc1" presStyleIdx="3" presStyleCnt="5"/>
      <dgm:spPr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B36B653-1005-4A8B-8F2F-2FCE33F157F1}" type="pres">
      <dgm:prSet presAssocID="{83DEDEC0-2D1A-4BF7-9EA1-A46939E1FC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DDCE-A5E3-4062-9F76-F3007D6B6DFA}" type="pres">
      <dgm:prSet presAssocID="{83DEDEC0-2D1A-4BF7-9EA1-A46939E1FCF8}" presName="accent_5" presStyleCnt="0"/>
      <dgm:spPr/>
    </dgm:pt>
    <dgm:pt modelId="{4B350FF7-4F03-4642-95AE-8856FCF02918}" type="pres">
      <dgm:prSet presAssocID="{83DEDEC0-2D1A-4BF7-9EA1-A46939E1FCF8}" presName="accentRepeatNode" presStyleLbl="solidFgAcc1" presStyleIdx="4" presStyleCnt="5"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</dgm:ptLst>
  <dgm:cxnLst>
    <dgm:cxn modelId="{4B21BDB5-802D-48BF-8742-54CE48D8E855}" srcId="{65461D73-FF66-41F0-8C45-57B113B538FA}" destId="{419BEC19-1C8F-4E24-88BA-CD741705F88C}" srcOrd="2" destOrd="0" parTransId="{F7533855-861B-4A49-ACE2-FF9C36FAC0F6}" sibTransId="{1C7D1565-DA11-43CC-99D0-FC1AF7664D11}"/>
    <dgm:cxn modelId="{6647AE9F-2126-4389-B19E-9766A49B8A78}" type="presOf" srcId="{80B327DD-9AEF-4171-8292-2C50151CC788}" destId="{3B664564-C6B9-4074-AD36-3959ABC0A46D}" srcOrd="0" destOrd="0" presId="urn:microsoft.com/office/officeart/2008/layout/VerticalCurvedList"/>
    <dgm:cxn modelId="{A790D8D7-97AF-4F71-95F9-BFC7E42D63B6}" type="presOf" srcId="{65461D73-FF66-41F0-8C45-57B113B538FA}" destId="{33230DD3-C41E-4EE0-B4D5-6B7A6AD09639}" srcOrd="0" destOrd="0" presId="urn:microsoft.com/office/officeart/2008/layout/VerticalCurvedList"/>
    <dgm:cxn modelId="{535C13A1-4B63-41D1-9E40-280D0B295C96}" srcId="{65461D73-FF66-41F0-8C45-57B113B538FA}" destId="{83DEDEC0-2D1A-4BF7-9EA1-A46939E1FCF8}" srcOrd="4" destOrd="0" parTransId="{299FF2F8-F0BF-49E0-8C6D-9DB35229D05F}" sibTransId="{CBEDF9A7-D761-45CD-9BF4-0C8955CFFE97}"/>
    <dgm:cxn modelId="{8FD1529F-D55B-4C83-923E-D878FDC20328}" srcId="{65461D73-FF66-41F0-8C45-57B113B538FA}" destId="{933E96EB-2A7D-44CF-9479-EC41D1DEA7EE}" srcOrd="3" destOrd="0" parTransId="{F214B95B-FC18-4CE1-A7B9-5F54827081BD}" sibTransId="{B57E4C62-CA27-4FFC-9AC6-B28D127EC434}"/>
    <dgm:cxn modelId="{44B123C0-4B75-43B8-958B-6CC762126B10}" type="presOf" srcId="{933E96EB-2A7D-44CF-9479-EC41D1DEA7EE}" destId="{D56C4431-7CDB-4619-A063-2556C6D0BEDC}" srcOrd="0" destOrd="0" presId="urn:microsoft.com/office/officeart/2008/layout/VerticalCurvedList"/>
    <dgm:cxn modelId="{A29D589E-4F28-4B12-A6FF-85314952EC2B}" srcId="{65461D73-FF66-41F0-8C45-57B113B538FA}" destId="{4582EBC5-8F4F-4DCE-9B7C-B9217926ED6D}" srcOrd="0" destOrd="0" parTransId="{99C80359-6B15-4171-BC02-1901D5A4169F}" sibTransId="{E220FA78-8D2A-4525-ABAF-2963582D884E}"/>
    <dgm:cxn modelId="{96B97ECD-2A1C-40BC-8175-0B68BE0BC124}" type="presOf" srcId="{E220FA78-8D2A-4525-ABAF-2963582D884E}" destId="{8180F49C-977D-46F6-ACD4-EECA910904AB}" srcOrd="0" destOrd="0" presId="urn:microsoft.com/office/officeart/2008/layout/VerticalCurvedList"/>
    <dgm:cxn modelId="{A2F81E81-4605-4376-813B-7DD9F236E6D7}" type="presOf" srcId="{4582EBC5-8F4F-4DCE-9B7C-B9217926ED6D}" destId="{1DA41C80-6803-41D1-89A1-3C9B607CB67B}" srcOrd="0" destOrd="0" presId="urn:microsoft.com/office/officeart/2008/layout/VerticalCurvedList"/>
    <dgm:cxn modelId="{F66F9662-57A5-4731-BE33-584FC39008D6}" srcId="{65461D73-FF66-41F0-8C45-57B113B538FA}" destId="{80B327DD-9AEF-4171-8292-2C50151CC788}" srcOrd="1" destOrd="0" parTransId="{FAF5EC62-0428-4EBC-B72D-F2C5D67ADF23}" sibTransId="{6F20F650-84D9-4FB7-A887-E11C899F91BD}"/>
    <dgm:cxn modelId="{D2649C22-E418-4368-A79D-17CC576C9F2C}" type="presOf" srcId="{419BEC19-1C8F-4E24-88BA-CD741705F88C}" destId="{26BDB2EB-9301-4FBC-B9E6-6DCC3282D43A}" srcOrd="0" destOrd="0" presId="urn:microsoft.com/office/officeart/2008/layout/VerticalCurvedList"/>
    <dgm:cxn modelId="{2CD6351E-24B5-42BD-A323-3C8CB967C951}" type="presOf" srcId="{83DEDEC0-2D1A-4BF7-9EA1-A46939E1FCF8}" destId="{BB36B653-1005-4A8B-8F2F-2FCE33F157F1}" srcOrd="0" destOrd="0" presId="urn:microsoft.com/office/officeart/2008/layout/VerticalCurvedList"/>
    <dgm:cxn modelId="{663D82AE-2783-4584-8CFA-4A6A4D671B80}" type="presParOf" srcId="{33230DD3-C41E-4EE0-B4D5-6B7A6AD09639}" destId="{2C9E8BE9-5142-436B-B636-BDC86DF2E116}" srcOrd="0" destOrd="0" presId="urn:microsoft.com/office/officeart/2008/layout/VerticalCurvedList"/>
    <dgm:cxn modelId="{A8FAD145-72D9-4301-9AB3-67F1D467707B}" type="presParOf" srcId="{2C9E8BE9-5142-436B-B636-BDC86DF2E116}" destId="{9F9A43F2-77AE-4BF0-9326-4ECEA2ED0227}" srcOrd="0" destOrd="0" presId="urn:microsoft.com/office/officeart/2008/layout/VerticalCurvedList"/>
    <dgm:cxn modelId="{7AA02ECB-8C10-417A-92E8-4FBA76A589CC}" type="presParOf" srcId="{9F9A43F2-77AE-4BF0-9326-4ECEA2ED0227}" destId="{5D1F552C-FE5D-4BDD-A29F-3D90CD28926D}" srcOrd="0" destOrd="0" presId="urn:microsoft.com/office/officeart/2008/layout/VerticalCurvedList"/>
    <dgm:cxn modelId="{3FABEB63-AB10-4E0E-8063-9494BF50C76D}" type="presParOf" srcId="{9F9A43F2-77AE-4BF0-9326-4ECEA2ED0227}" destId="{8180F49C-977D-46F6-ACD4-EECA910904AB}" srcOrd="1" destOrd="0" presId="urn:microsoft.com/office/officeart/2008/layout/VerticalCurvedList"/>
    <dgm:cxn modelId="{548B34EF-24EA-4131-B5BC-1F534D56A572}" type="presParOf" srcId="{9F9A43F2-77AE-4BF0-9326-4ECEA2ED0227}" destId="{0CB12A8D-E0E7-4DCF-9393-6CB31BF75215}" srcOrd="2" destOrd="0" presId="urn:microsoft.com/office/officeart/2008/layout/VerticalCurvedList"/>
    <dgm:cxn modelId="{39120628-12D6-4234-842E-7F68818787DA}" type="presParOf" srcId="{9F9A43F2-77AE-4BF0-9326-4ECEA2ED0227}" destId="{D5AC40EC-2234-4DCE-BB83-AD5137FFEF35}" srcOrd="3" destOrd="0" presId="urn:microsoft.com/office/officeart/2008/layout/VerticalCurvedList"/>
    <dgm:cxn modelId="{CFD1ACEA-1AAF-47CB-A9DC-88CE42C276BE}" type="presParOf" srcId="{2C9E8BE9-5142-436B-B636-BDC86DF2E116}" destId="{1DA41C80-6803-41D1-89A1-3C9B607CB67B}" srcOrd="1" destOrd="0" presId="urn:microsoft.com/office/officeart/2008/layout/VerticalCurvedList"/>
    <dgm:cxn modelId="{666FA84F-6D0F-4E84-BAB8-0F8C73D7436F}" type="presParOf" srcId="{2C9E8BE9-5142-436B-B636-BDC86DF2E116}" destId="{1F015A05-1482-4FE2-AC7E-B18EA554D9D4}" srcOrd="2" destOrd="0" presId="urn:microsoft.com/office/officeart/2008/layout/VerticalCurvedList"/>
    <dgm:cxn modelId="{B8C69C1E-A98B-424C-B6D7-3E1ABA6E1AE4}" type="presParOf" srcId="{1F015A05-1482-4FE2-AC7E-B18EA554D9D4}" destId="{A7AA9E2F-812E-425E-A9A2-2E230D14779B}" srcOrd="0" destOrd="0" presId="urn:microsoft.com/office/officeart/2008/layout/VerticalCurvedList"/>
    <dgm:cxn modelId="{A4EE50A5-E2BC-4A73-8605-5D301060D0FB}" type="presParOf" srcId="{2C9E8BE9-5142-436B-B636-BDC86DF2E116}" destId="{3B664564-C6B9-4074-AD36-3959ABC0A46D}" srcOrd="3" destOrd="0" presId="urn:microsoft.com/office/officeart/2008/layout/VerticalCurvedList"/>
    <dgm:cxn modelId="{289A7FA7-B804-4DE5-AA1C-DEF326280DF4}" type="presParOf" srcId="{2C9E8BE9-5142-436B-B636-BDC86DF2E116}" destId="{E279ABE9-F2CD-4537-9DEF-DB063FC4E207}" srcOrd="4" destOrd="0" presId="urn:microsoft.com/office/officeart/2008/layout/VerticalCurvedList"/>
    <dgm:cxn modelId="{095F443E-70A4-4A1D-AEC9-7DE981D01744}" type="presParOf" srcId="{E279ABE9-F2CD-4537-9DEF-DB063FC4E207}" destId="{A2E9D9BE-3888-49B2-ADF0-45743766A714}" srcOrd="0" destOrd="0" presId="urn:microsoft.com/office/officeart/2008/layout/VerticalCurvedList"/>
    <dgm:cxn modelId="{86F77906-3118-4EDB-97F3-F652CCB36FA4}" type="presParOf" srcId="{2C9E8BE9-5142-436B-B636-BDC86DF2E116}" destId="{26BDB2EB-9301-4FBC-B9E6-6DCC3282D43A}" srcOrd="5" destOrd="0" presId="urn:microsoft.com/office/officeart/2008/layout/VerticalCurvedList"/>
    <dgm:cxn modelId="{EC596E4A-5961-4313-886E-B01C3E1DD27F}" type="presParOf" srcId="{2C9E8BE9-5142-436B-B636-BDC86DF2E116}" destId="{8C3E226D-1075-41D1-8B98-B4D4078FF952}" srcOrd="6" destOrd="0" presId="urn:microsoft.com/office/officeart/2008/layout/VerticalCurvedList"/>
    <dgm:cxn modelId="{E2722807-82E3-4528-A2FC-AE46DF053CB4}" type="presParOf" srcId="{8C3E226D-1075-41D1-8B98-B4D4078FF952}" destId="{993F71A8-044B-4EE5-8377-D7EAAED5E843}" srcOrd="0" destOrd="0" presId="urn:microsoft.com/office/officeart/2008/layout/VerticalCurvedList"/>
    <dgm:cxn modelId="{67344F6B-71B2-40C6-81C6-F8EEF5F71676}" type="presParOf" srcId="{2C9E8BE9-5142-436B-B636-BDC86DF2E116}" destId="{D56C4431-7CDB-4619-A063-2556C6D0BEDC}" srcOrd="7" destOrd="0" presId="urn:microsoft.com/office/officeart/2008/layout/VerticalCurvedList"/>
    <dgm:cxn modelId="{0B3CB4A2-BF34-475F-8FE8-EB46F1D54E35}" type="presParOf" srcId="{2C9E8BE9-5142-436B-B636-BDC86DF2E116}" destId="{5652D6D8-2F38-46E0-9F85-470C7DC42081}" srcOrd="8" destOrd="0" presId="urn:microsoft.com/office/officeart/2008/layout/VerticalCurvedList"/>
    <dgm:cxn modelId="{1425EB16-EE05-4547-9923-5DF13A23BC96}" type="presParOf" srcId="{5652D6D8-2F38-46E0-9F85-470C7DC42081}" destId="{2FBE87F0-E76C-486E-8AB7-B425339665B3}" srcOrd="0" destOrd="0" presId="urn:microsoft.com/office/officeart/2008/layout/VerticalCurvedList"/>
    <dgm:cxn modelId="{9BDBE579-374C-4271-B877-1E6E3A8A2F11}" type="presParOf" srcId="{2C9E8BE9-5142-436B-B636-BDC86DF2E116}" destId="{BB36B653-1005-4A8B-8F2F-2FCE33F157F1}" srcOrd="9" destOrd="0" presId="urn:microsoft.com/office/officeart/2008/layout/VerticalCurvedList"/>
    <dgm:cxn modelId="{145878E2-1D9E-4AC3-AF30-4B8866CFF01F}" type="presParOf" srcId="{2C9E8BE9-5142-436B-B636-BDC86DF2E116}" destId="{1476DDCE-A5E3-4062-9F76-F3007D6B6DFA}" srcOrd="10" destOrd="0" presId="urn:microsoft.com/office/officeart/2008/layout/VerticalCurvedList"/>
    <dgm:cxn modelId="{59853CB0-6C55-47F1-8E18-CD230230BF84}" type="presParOf" srcId="{1476DDCE-A5E3-4062-9F76-F3007D6B6DFA}" destId="{4B350FF7-4F03-4642-95AE-8856FCF02918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CBBB-98FF-4805-93F1-F5C7CAA5D0EF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8B1DE-3C2A-406D-AD78-F55F5B113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DEAE1-9B7B-4DAD-9327-C7678EA70A9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429A-8F9D-4A7E-B0D6-E5DB52DB2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8F52C2A-C291-4740-BEEF-2E2B25DA496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Russian_Global_Open_Educational_Resources_(OER)_Logo.svg?uselang=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«Методическое обеспечение процесса развития современной информационной образовательной среды в ПОО»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1567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Л.Г.,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ГБПОУ МО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«Гидрометеорологический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техникум»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714356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аличие преподавателя в системе обучения является одним из важнейших компонентов, следовательно, его наличие в инфомационно-образовательной среде так же важно.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504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504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ажно, чтобы он не вытеснялся и не превратился в тьютора и куратора, а выполнял свою основную миссию педагога.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85728"/>
            <a:ext cx="77724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Процессы</a:t>
            </a:r>
            <a:r>
              <a:rPr lang="ru-RU" sz="4000" dirty="0" smtClean="0"/>
              <a:t>, </a:t>
            </a:r>
            <a:br>
              <a:rPr lang="ru-RU" sz="4000" dirty="0" smtClean="0"/>
            </a:br>
            <a:r>
              <a:rPr lang="ru-RU" sz="4000" dirty="0" smtClean="0"/>
              <a:t>требующие нового методического обеспечения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8501122" cy="4286256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Нормативно-методическая база  (создание электронных баз данных на разных уровнях: федеральном, региональном, уровне ПОО)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ПОО (локальные акты, КУМО –комплексное учебно-методическое обеспечение)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портал Московской области (УПД)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Сетевые сообщества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повышения квалификации (методическое сопровождение индивидуальных программ развития педагогов)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система аттестации педагогических работников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Активные и инициативные формы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28628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Сетевые программы</a:t>
            </a:r>
          </a:p>
          <a:p>
            <a:r>
              <a:rPr lang="ru-RU" b="1" dirty="0" smtClean="0"/>
              <a:t>Сетевые события</a:t>
            </a:r>
          </a:p>
          <a:p>
            <a:r>
              <a:rPr lang="ru-RU" b="1" dirty="0" smtClean="0"/>
              <a:t>Сетевые проекты</a:t>
            </a:r>
          </a:p>
          <a:p>
            <a:r>
              <a:rPr lang="ru-RU" b="1" dirty="0" smtClean="0"/>
              <a:t>Сетевые сообщества</a:t>
            </a:r>
          </a:p>
          <a:p>
            <a:r>
              <a:rPr lang="ru-RU" b="1" dirty="0" smtClean="0"/>
              <a:t>Сетевые мероприятия</a:t>
            </a:r>
          </a:p>
          <a:p>
            <a:r>
              <a:rPr lang="ru-RU" b="1" dirty="0" smtClean="0"/>
              <a:t>Программы саморазвития (виртуальные стажировки)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038225" y="1590675"/>
            <a:ext cx="7378700" cy="704850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ЭЛЕКТРОННЫЕ УЧЕБНЫЕ ПОСОБИЯ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135063" y="2647950"/>
            <a:ext cx="7205662" cy="820738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2800" u="sng">
                <a:solidFill>
                  <a:srgbClr val="000000"/>
                </a:solidFill>
                <a:latin typeface="Calibri Light" charset="0"/>
              </a:rPr>
              <a:t>электронные учебники</a:t>
            </a:r>
            <a:r>
              <a:rPr lang="ru-RU" altLang="ru-RU" sz="2800">
                <a:solidFill>
                  <a:srgbClr val="000000"/>
                </a:solidFill>
                <a:latin typeface="Calibri Light" charset="0"/>
              </a:rPr>
              <a:t>, расширяющие возможности традиционной книги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03313" y="3814763"/>
            <a:ext cx="7237412" cy="852487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2800" u="sng">
                <a:solidFill>
                  <a:srgbClr val="000000"/>
                </a:solidFill>
                <a:latin typeface="Calibri Light" charset="0"/>
              </a:rPr>
              <a:t>электронные приложения</a:t>
            </a:r>
            <a:r>
              <a:rPr lang="ru-RU" altLang="ru-RU" sz="2800">
                <a:solidFill>
                  <a:srgbClr val="000000"/>
                </a:solidFill>
                <a:latin typeface="Calibri Light" charset="0"/>
              </a:rPr>
              <a:t> с интерактивными тренажерами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20675" y="2436813"/>
            <a:ext cx="493713" cy="320675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2F2F2"/>
          </a:solidFill>
          <a:ln w="12600" cap="sq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433388"/>
            <a:ext cx="536575" cy="793750"/>
          </a:xfrm>
          <a:prstGeom prst="rect">
            <a:avLst/>
          </a:prstGeom>
          <a:gradFill rotWithShape="0">
            <a:gsLst>
              <a:gs pos="0">
                <a:srgbClr val="CE0000"/>
              </a:gs>
              <a:gs pos="100000">
                <a:srgbClr val="7700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V="1">
            <a:off x="682625" y="1230313"/>
            <a:ext cx="7832725" cy="11112"/>
          </a:xfrm>
          <a:prstGeom prst="line">
            <a:avLst/>
          </a:prstGeom>
          <a:noFill/>
          <a:ln w="19080" cap="sq">
            <a:solidFill>
              <a:srgbClr val="59595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0" y="714356"/>
            <a:ext cx="843756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dirty="0">
                <a:solidFill>
                  <a:srgbClr val="767171"/>
                </a:solidFill>
                <a:latin typeface="Tahoma" pitchFamily="32" charset="0"/>
                <a:cs typeface="Tahoma" pitchFamily="32" charset="0"/>
              </a:rPr>
              <a:t>БИБЛИОТЕЧНЫЙ </a:t>
            </a:r>
            <a:r>
              <a:rPr lang="ru-RU" altLang="ru-RU" dirty="0" smtClean="0">
                <a:solidFill>
                  <a:srgbClr val="767171"/>
                </a:solidFill>
                <a:latin typeface="Tahoma" pitchFamily="32" charset="0"/>
                <a:cs typeface="Tahoma" pitchFamily="32" charset="0"/>
              </a:rPr>
              <a:t>ФОНД        </a:t>
            </a:r>
            <a:r>
              <a:rPr lang="ru-RU" altLang="ru-RU" sz="2400" b="1" dirty="0" smtClean="0">
                <a:latin typeface="Tahoma" pitchFamily="32" charset="0"/>
                <a:cs typeface="Tahoma" pitchFamily="32" charset="0"/>
              </a:rPr>
              <a:t>ВИРТУАЛЬНЫЕ  БИБЛИОТЕКИ  </a:t>
            </a:r>
            <a:endParaRPr lang="ru-RU" altLang="ru-RU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114425" y="4913313"/>
            <a:ext cx="7204075" cy="820737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2800" u="sng">
                <a:solidFill>
                  <a:srgbClr val="000000"/>
                </a:solidFill>
                <a:latin typeface="Calibri Light" charset="0"/>
              </a:rPr>
              <a:t>электронные учебно-методические комплексы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543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СУЩНОСТЬ УЧЕБНО-МЕТОДИЧЕСКОГО ОБЕСПЕЧЕНИЯ ОБРАЗОВАТЕЛЬНОГО ПРОЦЕССА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719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Детальное описание каждого элемента, представленного в ООП, т.е. описание необходимых действий обучающего, обучаемых и администрации по достижению поставленных целей – это и есть  </a:t>
            </a:r>
            <a:r>
              <a:rPr lang="ru-RU" b="1" i="1" dirty="0" smtClean="0">
                <a:latin typeface="Arial Black" pitchFamily="34" charset="0"/>
              </a:rPr>
              <a:t>учебно-методическое обеспечение образовательного процесса.</a:t>
            </a:r>
            <a:r>
              <a:rPr lang="ru-RU" b="1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8196" name="Picture 2" descr="Картинка 2 из 517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5229225"/>
            <a:ext cx="9001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smtClean="0"/>
              <a:t>Создание учебно-методических материалов нового поколения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43049"/>
            <a:ext cx="8229600" cy="5214951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C0000"/>
                </a:solidFill>
              </a:rPr>
              <a:t>Новые понятия</a:t>
            </a:r>
            <a:r>
              <a:rPr lang="ru-RU" dirty="0" smtClean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/>
              <a:t>информационный образовательный ресурс (ИОР)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b="1" dirty="0" smtClean="0"/>
              <a:t>Инновационный учебно-методический комплекс (</a:t>
            </a:r>
            <a:r>
              <a:rPr lang="ru-RU" sz="3200" dirty="0" smtClean="0"/>
              <a:t>ИУМК)</a:t>
            </a:r>
            <a:endParaRPr lang="ru-RU" sz="3200" b="1" dirty="0" smtClean="0"/>
          </a:p>
          <a:p>
            <a:pPr>
              <a:buFont typeface="Arial" charset="0"/>
              <a:buChar char="•"/>
              <a:defRPr/>
            </a:pPr>
            <a:r>
              <a:rPr lang="ru-RU" sz="3200" dirty="0" smtClean="0"/>
              <a:t>информационные источники сложной структуры (ИИСС)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57161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источники сложной структуры ИИСС может иметь следующую структуру:</a:t>
            </a:r>
          </a:p>
        </p:txBody>
      </p:sp>
      <p:pic>
        <p:nvPicPr>
          <p:cNvPr id="15363" name="Picture 5" descr="39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6143644"/>
            <a:ext cx="4752975" cy="387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обучающие программы, тренажеры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МЕТОДИЧЕСКОЙ СЛУЖБЫ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ПОМОЩИ ПЕДАГОГАМ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355360" cy="4714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		Многие педагоги не готовы (не обучены, не могут самостоятельно разрабатывать, испытывают трудности и затруднения в подготовке уроков, теряются в море уже созданных </a:t>
            </a:r>
            <a:r>
              <a:rPr lang="ru-RU" sz="3200" b="1" dirty="0" smtClean="0"/>
              <a:t>ЭОР. </a:t>
            </a:r>
          </a:p>
          <a:p>
            <a:pPr>
              <a:buNone/>
            </a:pPr>
            <a:r>
              <a:rPr lang="ru-RU" sz="3200" dirty="0" smtClean="0"/>
              <a:t>		Роль методической службы помочь подобрать более эффективный и качественный материал по созданию и использованию </a:t>
            </a:r>
            <a:r>
              <a:rPr lang="ru-RU" sz="3200" b="1" dirty="0" smtClean="0"/>
              <a:t>ЭУМК.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Рисунок 3" descr="C:\Users\Prohorova_ge.ASOU-MO\Desktop\Инф. сред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53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875" y="1255193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7331" y="1255193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СТУДЕНТ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65575" y="1543250"/>
            <a:ext cx="1008063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965575" y="1759150"/>
            <a:ext cx="1008063" cy="2159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66786" y="2431977"/>
            <a:ext cx="7129463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2621483"/>
            <a:ext cx="6408712" cy="7465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862586"/>
            <a:ext cx="316835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ИНТЕРАКТИВНОЕ СРЕДСТВО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229200"/>
            <a:ext cx="64087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СТУДЕНТ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124075" y="3368675"/>
            <a:ext cx="287338" cy="186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019925" y="3368675"/>
            <a:ext cx="288925" cy="1860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35488" y="3432175"/>
            <a:ext cx="239712" cy="52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535613" y="4819650"/>
            <a:ext cx="250825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3924300" y="4819650"/>
            <a:ext cx="252413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973638" y="3411538"/>
            <a:ext cx="252412" cy="493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33875" y="4799013"/>
            <a:ext cx="238125" cy="52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932488" y="4819650"/>
            <a:ext cx="238125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1487" y="93201"/>
            <a:ext cx="6984776" cy="7920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99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388" y="-458788"/>
            <a:ext cx="8424862" cy="1008063"/>
          </a:xfrm>
        </p:spPr>
        <p:txBody>
          <a:bodyPr/>
          <a:lstStyle/>
          <a:p>
            <a:endParaRPr lang="ru-RU" sz="2800" smtClean="0">
              <a:latin typeface="Arial Black" pitchFamily="34" charset="0"/>
            </a:endParaRPr>
          </a:p>
        </p:txBody>
      </p:sp>
      <p:pic>
        <p:nvPicPr>
          <p:cNvPr id="4099" name="Picture 2" descr="C:\Users\Prohorova_ge\Desktop\Путин о сет. метод.объе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692"/>
          <a:stretch>
            <a:fillRect/>
          </a:stretch>
        </p:blipFill>
        <p:spPr>
          <a:xfrm>
            <a:off x="0" y="-242888"/>
            <a:ext cx="9144000" cy="7100888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01121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Электронные учебно-методические комплексы позволяют объединять разнообразные учебные средства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85828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ИСПОЛЬЗОВАНИЕ ЭУМК ПОЗВОЛЯЕТ: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89369928"/>
              </p:ext>
            </p:extLst>
          </p:nvPr>
        </p:nvGraphicFramePr>
        <p:xfrm>
          <a:off x="250201" y="980728"/>
          <a:ext cx="857027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Когда ЭО можно считать эффективным?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Экономится (повышается рациональность использования) время педагога (время на творчество!)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Формируются навыки работы с современными источниками информации, инструментами ее создания  и передачи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Активизируется учебная деятельность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Осуществляется самоконтроль, самопроверка, моментальная обратная связь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Обеспечивается вариативность и индивидуализация образования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Повышается доступность учебной информации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9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288" y="-142900"/>
            <a:ext cx="8462992" cy="2586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Современная форма педагогического  взаимодействия на основе сетевого информационно-образовательного сервиса «Виртуальный методический кабинет».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8675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7929618" cy="442915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1008B8"/>
                </a:solidFill>
                <a:latin typeface="Arial Black" pitchFamily="34" charset="0"/>
              </a:rPr>
              <a:t>Начнем с анализа…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5"/>
            <a:ext cx="8786841" cy="667704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</a:rPr>
              <a:t>Проблемы  в деятельности Методической службы ПОО:</a:t>
            </a:r>
          </a:p>
          <a:p>
            <a:pPr marL="609600" indent="-609600" algn="just">
              <a:lnSpc>
                <a:spcPct val="80000"/>
              </a:lnSpc>
              <a:spcBef>
                <a:spcPts val="300"/>
              </a:spcBef>
              <a:buClr>
                <a:srgbClr val="FF0000"/>
              </a:buClr>
              <a:buFontTx/>
              <a:buAutoNum type="arabicParenR"/>
            </a:pPr>
            <a:r>
              <a:rPr lang="ru-RU" sz="2400" b="1" dirty="0" smtClean="0"/>
              <a:t>Спрос на развитие образовательного рынка, методические услуги </a:t>
            </a:r>
            <a:r>
              <a:rPr lang="ru-RU" sz="2400" b="1" dirty="0" smtClean="0">
                <a:solidFill>
                  <a:srgbClr val="800000"/>
                </a:solidFill>
              </a:rPr>
              <a:t>опережает</a:t>
            </a:r>
            <a:r>
              <a:rPr lang="ru-RU" sz="2400" b="1" dirty="0" smtClean="0"/>
              <a:t> возможности МС как системы оперативного профессионального роста педагогических коллективов (направление методического маркетинга не развито). </a:t>
            </a:r>
          </a:p>
          <a:p>
            <a:pPr marL="609600" indent="-609600" algn="just">
              <a:lnSpc>
                <a:spcPct val="80000"/>
              </a:lnSpc>
              <a:spcBef>
                <a:spcPts val="300"/>
              </a:spcBef>
              <a:buClr>
                <a:srgbClr val="FF0000"/>
              </a:buClr>
              <a:buFontTx/>
              <a:buAutoNum type="arabicParenR"/>
            </a:pPr>
            <a:r>
              <a:rPr lang="ru-RU" sz="2400" b="1" dirty="0" smtClean="0"/>
              <a:t>Недостаточный уровень кадрового потенциала МС. </a:t>
            </a:r>
          </a:p>
          <a:p>
            <a:pPr marL="609600" indent="-609600" algn="just">
              <a:lnSpc>
                <a:spcPct val="80000"/>
              </a:lnSpc>
              <a:spcBef>
                <a:spcPts val="300"/>
              </a:spcBef>
              <a:buClr>
                <a:srgbClr val="FF0000"/>
              </a:buClr>
              <a:buFontTx/>
              <a:buAutoNum type="arabicParenR"/>
            </a:pPr>
            <a:r>
              <a:rPr lang="ru-RU" sz="2400" b="1" dirty="0" smtClean="0"/>
              <a:t>У ряда руководителей ПОО отсутствует видение опережающей роли МР в развитии кадровых ресурсов ПОО.</a:t>
            </a:r>
          </a:p>
          <a:p>
            <a:pPr marL="609600" indent="-609600" algn="just">
              <a:lnSpc>
                <a:spcPct val="80000"/>
              </a:lnSpc>
              <a:spcBef>
                <a:spcPts val="300"/>
              </a:spcBef>
              <a:buClr>
                <a:srgbClr val="FF0000"/>
              </a:buClr>
              <a:buFontTx/>
              <a:buAutoNum type="arabicParenR"/>
            </a:pPr>
            <a:r>
              <a:rPr lang="ru-RU" sz="2400" b="1" dirty="0" smtClean="0"/>
              <a:t>Не все МС стали информационными центрами, использующими в своей деятельности современные ИКТ, не все методические работники в должной мере владеют современными ИКТ.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</p:txBody>
      </p:sp>
      <p:pic>
        <p:nvPicPr>
          <p:cNvPr id="17412" name="Picture 2" descr="Картинка 2 из 517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0"/>
            <a:ext cx="111601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86741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>	</a:t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3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A50021"/>
                </a:solidFill>
                <a:latin typeface="Arial Black" pitchFamily="34" charset="0"/>
              </a:rPr>
              <a:t>Современная методическая 	служба 	ПОО должна иметь 	следующие черты: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</a:b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8556655" cy="43735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максимально удовлетворять социальному спросу на методические услуги на основе маркетинговых исследований и консалтинга;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отвечать за возможность выбора педагогом содержания, форм и методов методической работы, способствующих его профессиональному росту;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обеспечивать тесное сотрудничество педагога и ученого по поиску оптимальных методических решений в реальном процессе обучения;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организовывать распространение социально-педагогических инициатив, новаций и реальных достижений педагогов, педагогических коллективов и их руководителей и др.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539750" y="0"/>
            <a:ext cx="7543800" cy="12858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C0000"/>
                </a:solidFill>
              </a:rPr>
              <a:t>МС ПОО  будет работать более эффективно, если:</a:t>
            </a:r>
            <a:r>
              <a:rPr lang="ru-RU" sz="3200" dirty="0" smtClean="0"/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412875"/>
            <a:ext cx="8643998" cy="5016521"/>
          </a:xfrm>
        </p:spPr>
        <p:txBody>
          <a:bodyPr>
            <a:normAutofit fontScale="92500"/>
          </a:bodyPr>
          <a:lstStyle/>
          <a:p>
            <a:pPr marL="469900" indent="-469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МС отличает гибкость и быстрота реагирования на внешние изменения, постоянное развитие;</a:t>
            </a:r>
          </a:p>
          <a:p>
            <a:pPr marL="469900" indent="-4699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в деятельности МС используются ИКТ: работает </a:t>
            </a:r>
            <a:r>
              <a:rPr lang="ru-RU" sz="2400" b="1" i="1" dirty="0" smtClean="0"/>
              <a:t>Виртуальный методический кабинет</a:t>
            </a:r>
            <a:r>
              <a:rPr lang="ru-RU" sz="2400" b="1" dirty="0" smtClean="0"/>
              <a:t>;  проводятся  </a:t>
            </a:r>
            <a:r>
              <a:rPr lang="ru-RU" sz="2400" b="1" i="1" dirty="0" err="1" smtClean="0"/>
              <a:t>on-line</a:t>
            </a:r>
            <a:r>
              <a:rPr lang="ru-RU" sz="2400" b="1" i="1" dirty="0" smtClean="0"/>
              <a:t> семинары </a:t>
            </a:r>
            <a:r>
              <a:rPr lang="ru-RU" sz="2400" b="1" dirty="0" smtClean="0"/>
              <a:t>с коллегами и методистами по обмену опытом,  используются </a:t>
            </a:r>
            <a:r>
              <a:rPr lang="ru-RU" sz="2400" b="1" i="1" dirty="0" smtClean="0"/>
              <a:t>средства  Интернета </a:t>
            </a:r>
            <a:r>
              <a:rPr lang="ru-RU" sz="2400" b="1" dirty="0" smtClean="0"/>
              <a:t>для методической поддержки педагогов и их профессионального развития;</a:t>
            </a:r>
          </a:p>
          <a:p>
            <a:pPr marL="469900" indent="-4699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вся МР направлена на обеспечение качества подготовки специалистов в тесном взаимодействии со всеми другими службами ПОО: службой менеджмента качества, мониторинговой, маркетинговой, трудоустройства выпускников, психолого-педагогической (воспитания).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28"/>
            <a:ext cx="64008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   			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ВАЖНО</a:t>
            </a: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534430" cy="52324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</a:rPr>
              <a:t>Методическая работа современной ПОО — это, по сути, работа с </a:t>
            </a:r>
            <a:r>
              <a:rPr lang="ru-RU" sz="3600" b="1" i="1" dirty="0" smtClean="0">
                <a:solidFill>
                  <a:srgbClr val="A50021"/>
                </a:solidFill>
                <a:latin typeface="Times New Roman" pitchFamily="18" charset="0"/>
              </a:rPr>
              <a:t>человеческими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</a:rPr>
              <a:t> и </a:t>
            </a:r>
            <a:r>
              <a:rPr lang="ru-RU" sz="3600" b="1" i="1" dirty="0" smtClean="0">
                <a:solidFill>
                  <a:srgbClr val="A50021"/>
                </a:solidFill>
                <a:latin typeface="Times New Roman" pitchFamily="18" charset="0"/>
              </a:rPr>
              <a:t>информационными ресурсами.</a:t>
            </a:r>
            <a:r>
              <a:rPr lang="ru-RU" sz="3600" b="1" i="1" dirty="0" smtClean="0">
                <a:latin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latin typeface="Times New Roman" pitchFamily="18" charset="0"/>
              </a:rPr>
              <a:t>Более того, методическая работа объединяет эти две группы ресурсов.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Ведь информационные ресурсы только тогда смогут стать методически значимыми, когда будут освоены конкретным педагогом.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9460" name="Picture 6" descr="Н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0"/>
            <a:ext cx="1320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b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методической</a:t>
            </a:r>
            <a:b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sz="8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Одной из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главных и приоритетных задач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профессиональных образовательных организаций является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современное методическое обеспечение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процесса развития информационно-образовательных сред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которые помогли бы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взаимодействию и взаимосовершенствованию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студентов и преподавателей.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1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РЕАЛИЗАЦИИ ПРОЕКТА 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«СОВРЕМЕННАЯ ЦИФРОВАЯ ОБРАЗОВАТЕЛЬНАЯ СРЕДА В РОССИЙСКОЙ ФЕДЕРАЦИИ»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34944374"/>
              </p:ext>
            </p:extLst>
          </p:nvPr>
        </p:nvGraphicFramePr>
        <p:xfrm>
          <a:off x="107504" y="1305524"/>
          <a:ext cx="8856984" cy="53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71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22859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формы обучения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призванные дополнять и совершенствовать эффективные образовательные технологии и способствовать их развитию: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357430"/>
            <a:ext cx="8183880" cy="3643338"/>
          </a:xfrm>
        </p:spPr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Электронное обучение;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Онлайн обучение;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Дистанционное обучение;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Виртуальные лаборатории;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Виртуальный методический кабинет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714380"/>
          </a:xfrm>
        </p:spPr>
        <p:txBody>
          <a:bodyPr/>
          <a:lstStyle/>
          <a:p>
            <a:r>
              <a:rPr lang="ru-RU" dirty="0" smtClean="0"/>
              <a:t>Новые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500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СЦОС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современная цифровая образовательная среда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ЕФОМ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единые федеральные оценочные материалы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НСУР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национальная система учительского роста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РЭШ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Российская электронная школа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ская версия Глобального логотипа Open Educational Resources.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571500"/>
            <a:ext cx="788828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		</a:t>
            </a:r>
            <a:r>
              <a:rPr lang="ru-RU" sz="6000" smtClean="0">
                <a:latin typeface="Arial Black" pitchFamily="34" charset="0"/>
              </a:rPr>
              <a:t>Что делать</a:t>
            </a:r>
          </a:p>
        </p:txBody>
      </p:sp>
      <p:pic>
        <p:nvPicPr>
          <p:cNvPr id="6147" name="Picture 2" descr="Картинка 2 из 5174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010" y="530225"/>
            <a:ext cx="3434017" cy="41878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286808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качественного и своевременного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методического обеспечения всех этих процессов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развития современной информационной образовательной среды  (ИОС) зависит будущее всей системы отечественного образования.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834</Words>
  <PresentationFormat>Экран (4:3)</PresentationFormat>
  <Paragraphs>108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«Методическое обеспечение процесса развития современной информационной образовательной среды в ПОО»</vt:lpstr>
      <vt:lpstr>Слайд 2</vt:lpstr>
      <vt:lpstr>Слайд 3</vt:lpstr>
      <vt:lpstr>Слайд 4</vt:lpstr>
      <vt:lpstr>новые формы обучения, призванные дополнять и совершенствовать эффективные образовательные технологии и способствовать их развитию:</vt:lpstr>
      <vt:lpstr>Новые понятия</vt:lpstr>
      <vt:lpstr>Слайд 7</vt:lpstr>
      <vt:lpstr>  Что делать</vt:lpstr>
      <vt:lpstr>Слайд 9</vt:lpstr>
      <vt:lpstr>Слайд 10</vt:lpstr>
      <vt:lpstr>       Процессы,  требующие нового методического обеспечения</vt:lpstr>
      <vt:lpstr>Активные и инициативные формы взаимодействия</vt:lpstr>
      <vt:lpstr>Слайд 13</vt:lpstr>
      <vt:lpstr>СУЩНОСТЬ УЧЕБНО-МЕТОДИЧЕСКОГО ОБЕСПЕЧЕНИЯ ОБРАЗОВАТЕЛЬНОГО ПРОЦЕССА</vt:lpstr>
      <vt:lpstr>Создание учебно-методических материалов нового поколения </vt:lpstr>
      <vt:lpstr>Информационные источники сложной структуры ИИСС может иметь следующую структуру:</vt:lpstr>
      <vt:lpstr>РОЛЬ МЕТОДИЧЕСКОЙ СЛУЖБЫ - ОКАЗАНИЕ ПОМОЩИ ПЕДАГОГАМ </vt:lpstr>
      <vt:lpstr>Слайд 18</vt:lpstr>
      <vt:lpstr>Слайд 19</vt:lpstr>
      <vt:lpstr>Слайд 20</vt:lpstr>
      <vt:lpstr>ИСПОЛЬЗОВАНИЕ ЭУМК ПОЗВОЛЯЕТ:</vt:lpstr>
      <vt:lpstr>Когда ЭО можно считать эффективным?</vt:lpstr>
      <vt:lpstr>Слайд 23</vt:lpstr>
      <vt:lpstr>Современная форма педагогического  взаимодействия на основе сетевого информационно-образовательного сервиса «Виртуальный методический кабинет». </vt:lpstr>
      <vt:lpstr>Начнем с анализа…</vt:lpstr>
      <vt:lpstr>          Современная методическая  служба  ПОО должна иметь  следующие черты: </vt:lpstr>
      <vt:lpstr>МС ПОО  будет работать более эффективно, если: </vt:lpstr>
      <vt:lpstr>      ВАЖНО</vt:lpstr>
      <vt:lpstr>Успехов  в методической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и инициативные формы взаимодействия</dc:title>
  <dc:creator>методист</dc:creator>
  <cp:lastModifiedBy>user</cp:lastModifiedBy>
  <cp:revision>16</cp:revision>
  <dcterms:created xsi:type="dcterms:W3CDTF">2019-01-29T11:48:17Z</dcterms:created>
  <dcterms:modified xsi:type="dcterms:W3CDTF">2019-01-31T05:31:46Z</dcterms:modified>
</cp:coreProperties>
</file>