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68" r:id="rId16"/>
    <p:sldId id="271" r:id="rId17"/>
    <p:sldId id="272" r:id="rId18"/>
    <p:sldId id="273" r:id="rId19"/>
    <p:sldId id="270" r:id="rId20"/>
    <p:sldId id="275" r:id="rId21"/>
    <p:sldId id="276" r:id="rId22"/>
    <p:sldId id="277" r:id="rId23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57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01.02.2020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01.02.2020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01.02.2020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01.02.2020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01.02.2020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pedsovet.su/_pu/63/63400935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521497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«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Нормативно-методическое обеспечение образовательного процесса в рамках ФГОС 3 СПО и нового общеобразовательного стандарта 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571480"/>
            <a:ext cx="8643998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№3. Урок систематизации знаний (общеметодологической направленности)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249424"/>
            <a:ext cx="8572560" cy="439428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Цели:</a:t>
            </a:r>
            <a:endParaRPr lang="ru-RU" dirty="0" smtClean="0"/>
          </a:p>
          <a:p>
            <a:r>
              <a:rPr lang="ru-RU" b="1" i="1" dirty="0" smtClean="0"/>
              <a:t>Деятельностная:</a:t>
            </a:r>
            <a:r>
              <a:rPr lang="ru-RU" dirty="0" smtClean="0"/>
              <a:t> научить детей структуризации полученного знания, развивать умение перехода от частного к общему и наоборот, научить видеть каждое новое знание, повторить изученный способ действий в рамках всей изучаемой темы.</a:t>
            </a:r>
          </a:p>
          <a:p>
            <a:r>
              <a:rPr lang="ru-RU" b="1" i="1" dirty="0" smtClean="0"/>
              <a:t>Содержательная:</a:t>
            </a:r>
            <a:r>
              <a:rPr lang="ru-RU" dirty="0" smtClean="0"/>
              <a:t> научить обобщению, развивать умение строить теоретические предположения о дальнейшем развитии темы, научить видению нового знания в структуре общего курса, его связь с уже приобретенным опытом и его значение для последующего обучения.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урока систематизации знаний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14488"/>
            <a:ext cx="8572560" cy="4929222"/>
          </a:xfrm>
        </p:spPr>
        <p:txBody>
          <a:bodyPr/>
          <a:lstStyle/>
          <a:p>
            <a:pPr lvl="0"/>
            <a:r>
              <a:rPr lang="ru-RU" dirty="0" smtClean="0"/>
              <a:t>Самоопределение.</a:t>
            </a:r>
          </a:p>
          <a:p>
            <a:pPr lvl="0"/>
            <a:r>
              <a:rPr lang="ru-RU" dirty="0" smtClean="0"/>
              <a:t>Актуализация знаний и фиксирование затруднений.</a:t>
            </a:r>
          </a:p>
          <a:p>
            <a:pPr lvl="0"/>
            <a:r>
              <a:rPr lang="ru-RU" dirty="0" smtClean="0"/>
              <a:t>Постановка учебной задачи, целей урока.</a:t>
            </a:r>
          </a:p>
          <a:p>
            <a:pPr lvl="0"/>
            <a:r>
              <a:rPr lang="ru-RU" dirty="0" smtClean="0"/>
              <a:t>Составление плана, стратегии по разрешению затруднения.</a:t>
            </a:r>
          </a:p>
          <a:p>
            <a:pPr lvl="0"/>
            <a:r>
              <a:rPr lang="ru-RU" dirty="0" smtClean="0"/>
              <a:t>Реализация выбранного проекта.</a:t>
            </a:r>
          </a:p>
          <a:p>
            <a:pPr lvl="0"/>
            <a:r>
              <a:rPr lang="ru-RU" dirty="0" smtClean="0"/>
              <a:t>Этап самостоятельной работы с проверкой по эталону.</a:t>
            </a:r>
          </a:p>
          <a:p>
            <a:pPr lvl="0"/>
            <a:r>
              <a:rPr lang="ru-RU" dirty="0" smtClean="0"/>
              <a:t>Этап рефлексии деятельности.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№4. Урок развивающего контроля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28802"/>
            <a:ext cx="8501122" cy="4645734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Цели:</a:t>
            </a:r>
            <a:endParaRPr lang="ru-RU" dirty="0" smtClean="0"/>
          </a:p>
          <a:p>
            <a:r>
              <a:rPr lang="ru-RU" b="1" i="1" dirty="0" smtClean="0"/>
              <a:t>Деятельностная</a:t>
            </a:r>
            <a:r>
              <a:rPr lang="ru-RU" dirty="0" smtClean="0"/>
              <a:t>: научить детей способам самоконтроля и взаимоконтроля, формировать способности, позволяющие осуществлять контроль.</a:t>
            </a:r>
          </a:p>
          <a:p>
            <a:r>
              <a:rPr lang="ru-RU" b="1" i="1" dirty="0" smtClean="0"/>
              <a:t>Содержательная:</a:t>
            </a:r>
            <a:r>
              <a:rPr lang="ru-RU" dirty="0" smtClean="0"/>
              <a:t> проверка знания, умений, приобретенных навыков и самопроверка учеников.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урока развивающего контроля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785926"/>
            <a:ext cx="8786874" cy="485778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Мотивационный этап.</a:t>
            </a:r>
          </a:p>
          <a:p>
            <a:pPr lvl="0"/>
            <a:r>
              <a:rPr lang="ru-RU" dirty="0" smtClean="0"/>
              <a:t>Актуализация знаний и осуществление пробного действия.</a:t>
            </a:r>
          </a:p>
          <a:p>
            <a:pPr lvl="0"/>
            <a:r>
              <a:rPr lang="ru-RU" dirty="0" smtClean="0"/>
              <a:t>Фиксирование локальных затруднений.</a:t>
            </a:r>
          </a:p>
          <a:p>
            <a:pPr lvl="0"/>
            <a:r>
              <a:rPr lang="ru-RU" dirty="0" smtClean="0"/>
              <a:t>Создание плана по решению проблемы.</a:t>
            </a:r>
          </a:p>
          <a:p>
            <a:pPr lvl="0"/>
            <a:r>
              <a:rPr lang="ru-RU" dirty="0" smtClean="0"/>
              <a:t>Реализация на практике выбранного плана.</a:t>
            </a:r>
          </a:p>
          <a:p>
            <a:pPr lvl="0"/>
            <a:r>
              <a:rPr lang="ru-RU" dirty="0" smtClean="0"/>
              <a:t>Обобщение видов затруднений.</a:t>
            </a:r>
          </a:p>
          <a:p>
            <a:pPr lvl="0"/>
            <a:r>
              <a:rPr lang="ru-RU" dirty="0" smtClean="0"/>
              <a:t>Осуществление самостоятельной работы и самопроверки с использованием эталонного образца.</a:t>
            </a:r>
          </a:p>
          <a:p>
            <a:pPr lvl="0"/>
            <a:r>
              <a:rPr lang="ru-RU" dirty="0" smtClean="0"/>
              <a:t>Решение задач творческого уровня.</a:t>
            </a:r>
          </a:p>
          <a:p>
            <a:pPr lvl="0"/>
            <a:r>
              <a:rPr lang="ru-RU" dirty="0" smtClean="0"/>
              <a:t>Рефлексия деятельности.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786330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Виды уроков</a:t>
            </a:r>
            <a:b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каждого типа урока </a:t>
            </a:r>
            <a:b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ФГОС</a:t>
            </a:r>
            <a:endParaRPr lang="ru-RU" sz="5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35732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урока: </a:t>
            </a:r>
            <a: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 открытия нового знания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071678"/>
            <a:ext cx="8643998" cy="4502858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Виды уроков:</a:t>
            </a:r>
            <a:endParaRPr lang="ru-RU" sz="3600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3600" dirty="0" smtClean="0"/>
              <a:t>Лекция, путешествие, инсценировка, экспедиция, проблемный урок, экскурсия, беседа, конференция, мультимедиа-урок, игра, уроки смешанного типа.</a:t>
            </a:r>
            <a:endParaRPr lang="ru-RU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500198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урока: 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 рефлексии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3679906"/>
          </a:xfrm>
        </p:spPr>
        <p:txBody>
          <a:bodyPr/>
          <a:lstStyle/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Виды уроков:</a:t>
            </a:r>
          </a:p>
          <a:p>
            <a:pPr>
              <a:buNone/>
            </a:pPr>
            <a:endParaRPr lang="ru-RU" sz="3600" dirty="0" smtClean="0"/>
          </a:p>
          <a:p>
            <a:pPr>
              <a:buNone/>
            </a:pPr>
            <a:r>
              <a:rPr lang="ru-RU" sz="3600" dirty="0" smtClean="0"/>
              <a:t>	Сочинение, практикум, диалог, ролевая игра, деловая игра, </a:t>
            </a:r>
            <a:r>
              <a:rPr lang="ru-RU" sz="3600" b="1" i="1" dirty="0" smtClean="0"/>
              <a:t>комбинированный урок</a:t>
            </a:r>
            <a:r>
              <a:rPr lang="ru-RU" sz="36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\</a:t>
            </a:r>
            <a:b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урока:  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 общеметодологической направленности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928934"/>
            <a:ext cx="8229600" cy="3645602"/>
          </a:xfrm>
        </p:spPr>
        <p:txBody>
          <a:bodyPr/>
          <a:lstStyle/>
          <a:p>
            <a:pPr>
              <a:buNone/>
            </a:pPr>
            <a:r>
              <a:rPr lang="ru-RU" sz="3600" b="1" dirty="0" smtClean="0"/>
              <a:t>Виды уроков:</a:t>
            </a:r>
            <a:endParaRPr lang="ru-RU" sz="3600" dirty="0" smtClean="0"/>
          </a:p>
          <a:p>
            <a:pPr>
              <a:buNone/>
            </a:pPr>
            <a:r>
              <a:rPr lang="ru-RU" dirty="0" smtClean="0"/>
              <a:t>	</a:t>
            </a:r>
            <a:r>
              <a:rPr lang="ru-RU" sz="3600" dirty="0" smtClean="0"/>
              <a:t>Конкурс, конференция, экскурсия, консультация, урок-игра, диспут, обсуждение, обзорная лекция, беседа, урок-суд, урок-откровение, урок-совершенствование.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4240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урока: </a:t>
            </a:r>
            <a:r>
              <a:rPr lang="ru-RU" sz="4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 развивающего контроля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4074230"/>
          </a:xfrm>
        </p:spPr>
        <p:txBody>
          <a:bodyPr/>
          <a:lstStyle/>
          <a:p>
            <a:pPr>
              <a:buNone/>
            </a:pPr>
            <a:endParaRPr lang="ru-RU" sz="3600" b="1" dirty="0" smtClean="0"/>
          </a:p>
          <a:p>
            <a:pPr>
              <a:buNone/>
            </a:pPr>
            <a:r>
              <a:rPr lang="ru-RU" sz="3600" b="1" dirty="0" smtClean="0"/>
              <a:t>Виды уроков:</a:t>
            </a:r>
            <a:endParaRPr lang="ru-RU" sz="3600" dirty="0" smtClean="0"/>
          </a:p>
          <a:p>
            <a:pPr>
              <a:buNone/>
            </a:pPr>
            <a:r>
              <a:rPr lang="ru-RU" sz="3200" dirty="0" smtClean="0"/>
              <a:t>	Письменные работы, устные опросы, викторина, смотр знаний, творческий отчет, защита проектов, рефератов, тестирование, конкурсы.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8581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Нюансы построения уроков по ФГОС 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74"/>
            <a:ext cx="8786874" cy="535782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		Структура ФГОС вводит новое понятие — </a:t>
            </a:r>
            <a:r>
              <a:rPr lang="ru-RU" b="1" dirty="0" smtClean="0"/>
              <a:t>"учебная ситуация"</a:t>
            </a:r>
            <a:r>
              <a:rPr lang="ru-RU" dirty="0" smtClean="0"/>
              <a:t>. То есть учитель должен теперь не преподносить готовое знание, а строить на уроках такую ситуацию, в ходе которой дети сами учатся находить предмет изучения, исследовать его, сравнивать с уже имеющимся опытом, формулировать собственное описание.</a:t>
            </a:r>
          </a:p>
          <a:p>
            <a:pPr>
              <a:buNone/>
            </a:pPr>
            <a:r>
              <a:rPr lang="ru-RU" dirty="0" smtClean="0"/>
              <a:t>		Создание учебной ситуации строится с учетом возрастных и психологических особенностей учеников, степени сформированности их УУД, специфики учебного заведения.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00051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преподавателей 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 курса 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общеобразовательных дисциплин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2018-2019 учебный год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785794"/>
            <a:ext cx="8715436" cy="585791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Уроки в свете требований ФГОС предполагают основательную реконструкцию учебного процесса. Изменились требования не только к содержанию учебного процесса, но и к результатам образования. </a:t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Более того, ФГОС предлагает не только новую типологию уроков, но и новую систему реализации внеурочной деятельности. Таким образом, осуществляется комплексный подход в обучении ребенка.</a:t>
            </a: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429140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Активные </a:t>
            </a:r>
            <a:br>
              <a:rPr lang="ru-RU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интерактивные методы обучения</a:t>
            </a:r>
            <a:endParaRPr lang="ru-RU" sz="6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107157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Пирамида обучения. Какие методы обучения самые эффективные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http://pedsovet.su/_pu/63/s63400935.jpg">
            <a:hlinkClick r:id="rId2" tgtFrame="&quot;_blank&quot;" tooltip="&quot;Нажмите для просмотра в полном размере...&quot;"/>
          </p:cNvPr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714348" y="2000240"/>
            <a:ext cx="7929618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572560" cy="5929354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Современные требования к уроку построены таким образом, что главным условием эффективного обучения становится не сам процесс передачи знаний от учителя к ученику, а обучение детей приемам самоконтроля и самообучения. </a:t>
            </a:r>
            <a:b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 есть, современный педагог учит детей не науке, а учит УЧИТЬСЯ</a:t>
            </a:r>
            <a:r>
              <a:rPr lang="ru-RU" sz="3600" i="1" dirty="0" smtClean="0">
                <a:solidFill>
                  <a:schemeClr val="tx1"/>
                </a:solidFill>
              </a:rPr>
              <a:t>.</a:t>
            </a:r>
            <a:r>
              <a:rPr lang="ru-RU" sz="3600" i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Требования к современному уроку по ФГОС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928802"/>
            <a:ext cx="8715436" cy="4714908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Урок обязан иметь личностно-ориентированный, индивидуальный характер.</a:t>
            </a:r>
          </a:p>
          <a:p>
            <a:pPr lvl="0"/>
            <a:r>
              <a:rPr lang="ru-RU" dirty="0" smtClean="0"/>
              <a:t>В приоритете самостоятельная работа учеников, а не учителя.</a:t>
            </a:r>
          </a:p>
          <a:p>
            <a:pPr lvl="0"/>
            <a:r>
              <a:rPr lang="ru-RU" dirty="0" smtClean="0"/>
              <a:t>Осуществляется практический, деятельностный подход.</a:t>
            </a:r>
          </a:p>
          <a:p>
            <a:pPr lvl="0"/>
            <a:r>
              <a:rPr lang="ru-RU" dirty="0" smtClean="0"/>
              <a:t>Каждый урок направлен на развитие универсальных учебных действий (УУД): личностных, коммуникативных, регулятивных и познавательных.</a:t>
            </a:r>
          </a:p>
          <a:p>
            <a:pPr lvl="0"/>
            <a:r>
              <a:rPr lang="ru-RU" dirty="0" smtClean="0"/>
              <a:t>Авторитарный стиль общения между учеником и учителем уходит в прошлое. Теперь задача учителя — помогать в освоении новых знаний и направлять учебный процесс.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3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Типы уроков по ФГОС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	Разработчики новых образовательных стандартов предлагают выделять четыре основных типа уроков в зависимости от поставленных целей:</a:t>
            </a:r>
          </a:p>
          <a:p>
            <a:r>
              <a:rPr lang="ru-RU" b="1" dirty="0" smtClean="0"/>
              <a:t>Тип №1. Урок открытия новых знаний, обретения новых умений и навыков</a:t>
            </a:r>
            <a:endParaRPr lang="ru-RU" dirty="0" smtClean="0"/>
          </a:p>
          <a:p>
            <a:r>
              <a:rPr lang="ru-RU" b="1" dirty="0" smtClean="0"/>
              <a:t>Тип №2. Урок рефлексии</a:t>
            </a:r>
            <a:endParaRPr lang="ru-RU" dirty="0" smtClean="0"/>
          </a:p>
          <a:p>
            <a:r>
              <a:rPr lang="ru-RU" b="1" dirty="0" smtClean="0"/>
              <a:t>Тип №3. Урок систематизации знаний (общеметодологической направленности)</a:t>
            </a:r>
            <a:endParaRPr lang="ru-RU" dirty="0" smtClean="0"/>
          </a:p>
          <a:p>
            <a:r>
              <a:rPr lang="ru-RU" b="1" dirty="0" smtClean="0"/>
              <a:t>Тип №4. Урок развивающего контроля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858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№1. Урок открытия новых знаний, обретения новых умений и навыков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431420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Цели:</a:t>
            </a:r>
            <a:endParaRPr lang="ru-RU" dirty="0" smtClean="0"/>
          </a:p>
          <a:p>
            <a:r>
              <a:rPr lang="ru-RU" b="1" i="1" dirty="0" smtClean="0"/>
              <a:t>Деятельностная</a:t>
            </a:r>
            <a:r>
              <a:rPr lang="ru-RU" i="1" dirty="0" smtClean="0"/>
              <a:t>:</a:t>
            </a:r>
            <a:r>
              <a:rPr lang="ru-RU" dirty="0" smtClean="0"/>
              <a:t> научить детей новым способам нахождения знания, ввести новые понятия, термины.</a:t>
            </a:r>
          </a:p>
          <a:p>
            <a:r>
              <a:rPr lang="ru-RU" b="1" i="1" dirty="0" smtClean="0"/>
              <a:t>Содержательная:</a:t>
            </a:r>
            <a:r>
              <a:rPr lang="ru-RU" dirty="0" smtClean="0"/>
              <a:t> сформировать систему новых понятий, расширить знания учеников за счет включения новых определений, терминов, описаний.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урока обретения новых знаний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500066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Мотивационный этап.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Этап актуализации знаний по предложенной теме и осуществление первого пробного действия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Выявление затруднения: в чем сложность нового материала, что именно создает проблему, поиск противоречия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Разработка проекта, плана по выходу их создавшегося затруднения, рассмотрения множества вариантов, поиск оптимального решения.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Реализация выбранного плана по разрешению затруднения. Это главный этап урока, на котором и происходит "открытие" нового знания.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Первичное закрепление нового знания.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Самостоятельная работа и проверка по эталону.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Включение в систему знаний и умений.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Рефлексия, включающая в себя и рефлексию учебной деятельности, и самоанализ, и рефлексию чувств и эмоций.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9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№2. Урок рефлексии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8600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Цели:</a:t>
            </a:r>
            <a:endParaRPr lang="ru-RU" dirty="0" smtClean="0"/>
          </a:p>
          <a:p>
            <a:r>
              <a:rPr lang="ru-RU" b="1" i="1" dirty="0" smtClean="0"/>
              <a:t>Деятельностная</a:t>
            </a:r>
            <a:r>
              <a:rPr lang="ru-RU" dirty="0" smtClean="0"/>
              <a:t>: формировать у учеников способность к рефлексии коррекционно-контрольного типа, научить детей находить причину своих затруднений, самостоятельно строить алгоритм действий по устранению затруднений, научить самоанализу действий и способам нахождения разрешения конфликта.</a:t>
            </a:r>
          </a:p>
          <a:p>
            <a:r>
              <a:rPr lang="ru-RU" b="1" i="1" dirty="0" smtClean="0"/>
              <a:t>Содержательная</a:t>
            </a:r>
            <a:r>
              <a:rPr lang="ru-RU" dirty="0" smtClean="0"/>
              <a:t>: закрепить усвоенные знания, понятия, способы действия и скорректировать при необходимости.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8905" y="428605"/>
            <a:ext cx="8229600" cy="85725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урока-рефлексии по ФГОС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Мотивационный этап.</a:t>
            </a:r>
          </a:p>
          <a:p>
            <a:pPr lvl="0"/>
            <a:r>
              <a:rPr lang="ru-RU" dirty="0" smtClean="0"/>
              <a:t>Актуализация знаний и осуществление первичного действия.</a:t>
            </a:r>
          </a:p>
          <a:p>
            <a:pPr lvl="0"/>
            <a:r>
              <a:rPr lang="ru-RU" dirty="0" smtClean="0"/>
              <a:t>Выявление индивидуальных затруднений в реализации нового знания и умения.</a:t>
            </a:r>
          </a:p>
          <a:p>
            <a:pPr lvl="0"/>
            <a:r>
              <a:rPr lang="ru-RU" dirty="0" smtClean="0"/>
              <a:t>Построение плана по разрешению возникших затруднений (поиск способов разрешения проблемы, выбор оптимальных действий, планирование работы, выработка стратегии).</a:t>
            </a:r>
          </a:p>
          <a:p>
            <a:pPr lvl="0"/>
            <a:r>
              <a:rPr lang="ru-RU" dirty="0" smtClean="0"/>
              <a:t>Реализация на практике выбранного плана, стратегии по разрешению проблемы.</a:t>
            </a:r>
          </a:p>
          <a:p>
            <a:pPr lvl="0"/>
            <a:r>
              <a:rPr lang="ru-RU" dirty="0" smtClean="0"/>
              <a:t>Обобщение выявленных затруднений.</a:t>
            </a:r>
          </a:p>
          <a:p>
            <a:pPr lvl="0"/>
            <a:r>
              <a:rPr lang="ru-RU" dirty="0" smtClean="0"/>
              <a:t>Осуществление самостоятельной работы и самопроверки по эталонному образцу.</a:t>
            </a:r>
          </a:p>
          <a:p>
            <a:pPr lvl="0"/>
            <a:r>
              <a:rPr lang="ru-RU" dirty="0" smtClean="0"/>
              <a:t>Включение в систему знаний и умений.</a:t>
            </a:r>
          </a:p>
          <a:p>
            <a:pPr lvl="0"/>
            <a:r>
              <a:rPr lang="ru-RU" dirty="0" smtClean="0"/>
              <a:t>Осуществление рефлексии.</a:t>
            </a:r>
          </a:p>
          <a:p>
            <a:r>
              <a:rPr lang="ru-RU" dirty="0" smtClean="0"/>
              <a:t>В структуре урока рефлексии четвертый и пятый этап может повторяться в зависимости от сложности выявленных затруднений и их обилия.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80</TotalTime>
  <Words>500</Words>
  <PresentationFormat>Экран (4:3)</PresentationFormat>
  <Paragraphs>93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Городская</vt:lpstr>
      <vt:lpstr>«Нормативно-методическое обеспечение образовательного процесса в рамках ФГОС 3 СПО и нового общеобразовательного стандарта » </vt:lpstr>
      <vt:lpstr>Для преподавателей  1 курса  общеобразовательных дисциплин 2018-2019 учебный год</vt:lpstr>
      <vt:lpstr>Современные требования к уроку построены таким образом, что главным условием эффективного обучения становится не сам процесс передачи знаний от учителя к ученику, а обучение детей приемам самоконтроля и самообучения.  То есть, современный педагог учит детей не науке, а учит УЧИТЬСЯ.  </vt:lpstr>
      <vt:lpstr> Требования к современному уроку по ФГОС </vt:lpstr>
      <vt:lpstr>Типы уроков по ФГОС </vt:lpstr>
      <vt:lpstr> Тип №1. Урок открытия новых знаний, обретения новых умений и навыков </vt:lpstr>
      <vt:lpstr> Структура урока обретения новых знаний </vt:lpstr>
      <vt:lpstr>Тип №2. Урок рефлексии </vt:lpstr>
      <vt:lpstr> Структура урока-рефлексии по ФГОС </vt:lpstr>
      <vt:lpstr> Тип №3. Урок систематизации знаний (общеметодологической направленности) </vt:lpstr>
      <vt:lpstr> Структура урока систематизации знаний </vt:lpstr>
      <vt:lpstr> Тип №4. Урок развивающего контроля </vt:lpstr>
      <vt:lpstr> Структура урока развивающего контроля </vt:lpstr>
      <vt:lpstr>Виды уроков для каждого типа урока  по ФГОС</vt:lpstr>
      <vt:lpstr>   Тип урока: Урок открытия нового знания   </vt:lpstr>
      <vt:lpstr>Тип урока: Урок рефлексии </vt:lpstr>
      <vt:lpstr>\ Тип урока:  Урок общеметодологической направленности </vt:lpstr>
      <vt:lpstr> Тип урока: Урок развивающего контроля </vt:lpstr>
      <vt:lpstr>Нюансы построения уроков по ФГОС </vt:lpstr>
      <vt:lpstr> Уроки в свете требований ФГОС предполагают основательную реконструкцию учебного процесса. Изменились требования не только к содержанию учебного процесса, но и к результатам образования.   Более того, ФГОС предлагает не только новую типологию уроков, но и новую систему реализации внеурочной деятельности. Таким образом, осуществляется комплексный подход в обучении ребенка.  </vt:lpstr>
      <vt:lpstr>Активные  и интерактивные методы обучения</vt:lpstr>
      <vt:lpstr>Пирамида обучения. Какие методы обучения самые эффективные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«Нормативно-методическое обеспечение образовательного процесса в рамках ФГОС 3 СПО и нового общеобразовательного стандарта »</dc:title>
  <dc:creator>методист</dc:creator>
  <cp:lastModifiedBy>методист</cp:lastModifiedBy>
  <cp:revision>10</cp:revision>
  <dcterms:created xsi:type="dcterms:W3CDTF">2018-09-27T07:44:45Z</dcterms:created>
  <dcterms:modified xsi:type="dcterms:W3CDTF">2020-02-01T08:54:23Z</dcterms:modified>
</cp:coreProperties>
</file>