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7" r:id="rId4"/>
    <p:sldId id="273" r:id="rId5"/>
    <p:sldId id="268" r:id="rId6"/>
    <p:sldId id="269" r:id="rId7"/>
    <p:sldId id="270" r:id="rId8"/>
    <p:sldId id="263" r:id="rId9"/>
    <p:sldId id="264" r:id="rId10"/>
    <p:sldId id="265" r:id="rId11"/>
    <p:sldId id="266" r:id="rId12"/>
    <p:sldId id="259" r:id="rId13"/>
    <p:sldId id="260" r:id="rId14"/>
    <p:sldId id="261" r:id="rId15"/>
    <p:sldId id="271" r:id="rId16"/>
    <p:sldId id="272" r:id="rId17"/>
    <p:sldId id="258" r:id="rId18"/>
    <p:sldId id="257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811B3-ECCC-4F82-8873-C983818D7B81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E9FC381-4F67-4162-B0F3-6E62D82CC1C1}">
      <dgm:prSet phldrT="[Текст]" custT="1"/>
      <dgm:spPr/>
      <dgm:t>
        <a:bodyPr/>
        <a:lstStyle/>
        <a:p>
          <a:r>
            <a:rPr lang="ru-RU" sz="2000" b="1" i="1" dirty="0" smtClean="0"/>
            <a:t>Технические</a:t>
          </a:r>
          <a:r>
            <a:rPr lang="ru-RU" sz="2000" dirty="0" smtClean="0"/>
            <a:t> </a:t>
          </a:r>
          <a:endParaRPr lang="ru-RU" sz="2000" dirty="0"/>
        </a:p>
      </dgm:t>
    </dgm:pt>
    <dgm:pt modelId="{274F8700-DAFD-42BD-AD97-A4D86A55E280}" type="parTrans" cxnId="{33DA9D08-EFF8-4FEA-9BD8-FD46ECE995E0}">
      <dgm:prSet/>
      <dgm:spPr/>
      <dgm:t>
        <a:bodyPr/>
        <a:lstStyle/>
        <a:p>
          <a:endParaRPr lang="ru-RU" sz="2400"/>
        </a:p>
      </dgm:t>
    </dgm:pt>
    <dgm:pt modelId="{DC319AFC-A3C3-44A5-9600-745687905C2E}" type="sibTrans" cxnId="{33DA9D08-EFF8-4FEA-9BD8-FD46ECE995E0}">
      <dgm:prSet/>
      <dgm:spPr/>
      <dgm:t>
        <a:bodyPr/>
        <a:lstStyle/>
        <a:p>
          <a:endParaRPr lang="ru-RU" sz="2400"/>
        </a:p>
      </dgm:t>
    </dgm:pt>
    <dgm:pt modelId="{6BB41531-16CA-4533-A826-65F8976DBB93}">
      <dgm:prSet phldrT="[Текст]" custT="1"/>
      <dgm:spPr/>
      <dgm:t>
        <a:bodyPr/>
        <a:lstStyle/>
        <a:p>
          <a:r>
            <a:rPr lang="ru-RU" sz="2000" b="1" i="1" dirty="0" smtClean="0"/>
            <a:t>Организа</a:t>
          </a:r>
          <a:r>
            <a:rPr lang="ru-RU" sz="1800" b="1" i="1" dirty="0" smtClean="0"/>
            <a:t>ционные</a:t>
          </a:r>
          <a:endParaRPr lang="ru-RU" sz="2000" b="1" i="1" dirty="0"/>
        </a:p>
      </dgm:t>
    </dgm:pt>
    <dgm:pt modelId="{677FA11C-8775-491C-B1D5-29656FD882B6}" type="parTrans" cxnId="{3721CD96-F031-467B-8229-FB0460703617}">
      <dgm:prSet/>
      <dgm:spPr/>
      <dgm:t>
        <a:bodyPr/>
        <a:lstStyle/>
        <a:p>
          <a:endParaRPr lang="ru-RU" sz="2400"/>
        </a:p>
      </dgm:t>
    </dgm:pt>
    <dgm:pt modelId="{7CFFA091-5094-49C5-8A6A-6AB39118D28C}" type="sibTrans" cxnId="{3721CD96-F031-467B-8229-FB0460703617}">
      <dgm:prSet/>
      <dgm:spPr/>
      <dgm:t>
        <a:bodyPr/>
        <a:lstStyle/>
        <a:p>
          <a:endParaRPr lang="ru-RU" sz="2400"/>
        </a:p>
      </dgm:t>
    </dgm:pt>
    <dgm:pt modelId="{5B994582-FDE1-4A99-8D9C-6C0509827DB8}">
      <dgm:prSet phldrT="[Текст]" custT="1"/>
      <dgm:spPr/>
      <dgm:t>
        <a:bodyPr/>
        <a:lstStyle/>
        <a:p>
          <a:r>
            <a:rPr lang="ru-RU" sz="2000" b="1" i="1" dirty="0" smtClean="0"/>
            <a:t>Методические</a:t>
          </a:r>
          <a:endParaRPr lang="ru-RU" sz="2000" b="1" i="1" dirty="0"/>
        </a:p>
      </dgm:t>
    </dgm:pt>
    <dgm:pt modelId="{9D1281FF-3826-4980-9984-564229A0259F}" type="parTrans" cxnId="{59254FBC-B170-4BD9-84E3-E0E8C50702C7}">
      <dgm:prSet/>
      <dgm:spPr/>
      <dgm:t>
        <a:bodyPr/>
        <a:lstStyle/>
        <a:p>
          <a:endParaRPr lang="ru-RU" sz="2400"/>
        </a:p>
      </dgm:t>
    </dgm:pt>
    <dgm:pt modelId="{C54535D2-AB4B-4BD0-8892-6A671161BA32}" type="sibTrans" cxnId="{59254FBC-B170-4BD9-84E3-E0E8C50702C7}">
      <dgm:prSet/>
      <dgm:spPr/>
      <dgm:t>
        <a:bodyPr/>
        <a:lstStyle/>
        <a:p>
          <a:endParaRPr lang="ru-RU" sz="2400"/>
        </a:p>
      </dgm:t>
    </dgm:pt>
    <dgm:pt modelId="{12BED36F-42B8-41F1-ACD1-3D64BF623E0C}">
      <dgm:prSet phldrT="[Текст]" custT="1"/>
      <dgm:spPr/>
      <dgm:t>
        <a:bodyPr/>
        <a:lstStyle/>
        <a:p>
          <a:endParaRPr lang="ru-RU" dirty="0"/>
        </a:p>
      </dgm:t>
    </dgm:pt>
    <dgm:pt modelId="{C7DA847F-50D9-45AA-B232-92CC83C5FF1A}" type="parTrans" cxnId="{ED59EAA4-A43A-46BE-9DD0-356E9F42CDC1}">
      <dgm:prSet/>
      <dgm:spPr/>
      <dgm:t>
        <a:bodyPr/>
        <a:lstStyle/>
        <a:p>
          <a:endParaRPr lang="ru-RU" sz="2400"/>
        </a:p>
      </dgm:t>
    </dgm:pt>
    <dgm:pt modelId="{E0757C2C-89F9-4514-8098-5E1EC9F01E9F}" type="sibTrans" cxnId="{ED59EAA4-A43A-46BE-9DD0-356E9F42CDC1}">
      <dgm:prSet/>
      <dgm:spPr/>
      <dgm:t>
        <a:bodyPr/>
        <a:lstStyle/>
        <a:p>
          <a:endParaRPr lang="ru-RU" sz="2400"/>
        </a:p>
      </dgm:t>
    </dgm:pt>
    <dgm:pt modelId="{7B27950D-79B8-468B-BADA-B1F9DC428C2E}">
      <dgm:prSet/>
      <dgm:spPr/>
      <dgm:t>
        <a:bodyPr/>
        <a:lstStyle/>
        <a:p>
          <a:endParaRPr lang="ru-RU" dirty="0"/>
        </a:p>
      </dgm:t>
    </dgm:pt>
    <dgm:pt modelId="{E5C76F2D-470F-4D88-B7C9-A7DD2AAB5A1B}" type="parTrans" cxnId="{E235D339-E967-40E3-8375-024279630C50}">
      <dgm:prSet/>
      <dgm:spPr/>
      <dgm:t>
        <a:bodyPr/>
        <a:lstStyle/>
        <a:p>
          <a:endParaRPr lang="ru-RU" sz="2400"/>
        </a:p>
      </dgm:t>
    </dgm:pt>
    <dgm:pt modelId="{0E569B94-F0B3-4668-B55B-C9BE56EC78F8}" type="sibTrans" cxnId="{E235D339-E967-40E3-8375-024279630C50}">
      <dgm:prSet/>
      <dgm:spPr/>
      <dgm:t>
        <a:bodyPr/>
        <a:lstStyle/>
        <a:p>
          <a:endParaRPr lang="ru-RU" sz="2400"/>
        </a:p>
      </dgm:t>
    </dgm:pt>
    <dgm:pt modelId="{FED7273B-8094-42B2-B1BB-DA5A58073B12}" type="pres">
      <dgm:prSet presAssocID="{E82811B3-ECCC-4F82-8873-C983818D7B8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802D74-6AA5-4199-A3AC-9D0AFE24AA34}" type="pres">
      <dgm:prSet presAssocID="{CE9FC381-4F67-4162-B0F3-6E62D82CC1C1}" presName="gear1" presStyleLbl="node1" presStyleIdx="0" presStyleCnt="3" custScaleX="125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04AD3-BB6D-4EF8-A5AF-716C486009B8}" type="pres">
      <dgm:prSet presAssocID="{CE9FC381-4F67-4162-B0F3-6E62D82CC1C1}" presName="gear1srcNode" presStyleLbl="node1" presStyleIdx="0" presStyleCnt="3"/>
      <dgm:spPr/>
      <dgm:t>
        <a:bodyPr/>
        <a:lstStyle/>
        <a:p>
          <a:endParaRPr lang="ru-RU"/>
        </a:p>
      </dgm:t>
    </dgm:pt>
    <dgm:pt modelId="{18CB7641-A432-45E0-B231-79EBA694E350}" type="pres">
      <dgm:prSet presAssocID="{CE9FC381-4F67-4162-B0F3-6E62D82CC1C1}" presName="gear1dstNode" presStyleLbl="node1" presStyleIdx="0" presStyleCnt="3"/>
      <dgm:spPr/>
      <dgm:t>
        <a:bodyPr/>
        <a:lstStyle/>
        <a:p>
          <a:endParaRPr lang="ru-RU"/>
        </a:p>
      </dgm:t>
    </dgm:pt>
    <dgm:pt modelId="{16AC6131-2277-4642-B7CF-0FE60A823B4B}" type="pres">
      <dgm:prSet presAssocID="{6BB41531-16CA-4533-A826-65F8976DBB93}" presName="gear2" presStyleLbl="node1" presStyleIdx="1" presStyleCnt="3" custScaleX="220937" custScaleY="116250" custLinFactNeighborX="-2500" custLinFactNeighborY="-6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D8309-664A-416B-BEAD-2CD4BFE0309A}" type="pres">
      <dgm:prSet presAssocID="{6BB41531-16CA-4533-A826-65F8976DBB93}" presName="gear2srcNode" presStyleLbl="node1" presStyleIdx="1" presStyleCnt="3"/>
      <dgm:spPr/>
      <dgm:t>
        <a:bodyPr/>
        <a:lstStyle/>
        <a:p>
          <a:endParaRPr lang="ru-RU"/>
        </a:p>
      </dgm:t>
    </dgm:pt>
    <dgm:pt modelId="{191B86C8-2D56-4562-903B-97F2C3088612}" type="pres">
      <dgm:prSet presAssocID="{6BB41531-16CA-4533-A826-65F8976DBB93}" presName="gear2dstNode" presStyleLbl="node1" presStyleIdx="1" presStyleCnt="3"/>
      <dgm:spPr/>
      <dgm:t>
        <a:bodyPr/>
        <a:lstStyle/>
        <a:p>
          <a:endParaRPr lang="ru-RU"/>
        </a:p>
      </dgm:t>
    </dgm:pt>
    <dgm:pt modelId="{D01866FD-7B34-4AA3-A92C-AE5169EC5818}" type="pres">
      <dgm:prSet presAssocID="{5B994582-FDE1-4A99-8D9C-6C0509827DB8}" presName="gear3" presStyleLbl="node1" presStyleIdx="2" presStyleCnt="3" custScaleX="187803"/>
      <dgm:spPr/>
      <dgm:t>
        <a:bodyPr/>
        <a:lstStyle/>
        <a:p>
          <a:endParaRPr lang="ru-RU"/>
        </a:p>
      </dgm:t>
    </dgm:pt>
    <dgm:pt modelId="{D69E9FAF-C6B6-4BCC-A6C0-1639FF72D884}" type="pres">
      <dgm:prSet presAssocID="{5B994582-FDE1-4A99-8D9C-6C0509827DB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19506-C1B2-474E-A7BE-357E6A18FE9A}" type="pres">
      <dgm:prSet presAssocID="{5B994582-FDE1-4A99-8D9C-6C0509827DB8}" presName="gear3srcNode" presStyleLbl="node1" presStyleIdx="2" presStyleCnt="3"/>
      <dgm:spPr/>
      <dgm:t>
        <a:bodyPr/>
        <a:lstStyle/>
        <a:p>
          <a:endParaRPr lang="ru-RU"/>
        </a:p>
      </dgm:t>
    </dgm:pt>
    <dgm:pt modelId="{C18B090A-769A-4B03-B064-9A27463059CF}" type="pres">
      <dgm:prSet presAssocID="{5B994582-FDE1-4A99-8D9C-6C0509827DB8}" presName="gear3dstNode" presStyleLbl="node1" presStyleIdx="2" presStyleCnt="3"/>
      <dgm:spPr/>
      <dgm:t>
        <a:bodyPr/>
        <a:lstStyle/>
        <a:p>
          <a:endParaRPr lang="ru-RU"/>
        </a:p>
      </dgm:t>
    </dgm:pt>
    <dgm:pt modelId="{200BAE5F-0483-484E-91F4-EE958313609F}" type="pres">
      <dgm:prSet presAssocID="{DC319AFC-A3C3-44A5-9600-745687905C2E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044A1530-6BF6-4225-BBEC-A829D7B9DB20}" type="pres">
      <dgm:prSet presAssocID="{7CFFA091-5094-49C5-8A6A-6AB39118D28C}" presName="connector2" presStyleLbl="sibTrans2D1" presStyleIdx="1" presStyleCnt="3" custLinFactNeighborX="-7705" custLinFactNeighborY="1593"/>
      <dgm:spPr/>
      <dgm:t>
        <a:bodyPr/>
        <a:lstStyle/>
        <a:p>
          <a:endParaRPr lang="ru-RU"/>
        </a:p>
      </dgm:t>
    </dgm:pt>
    <dgm:pt modelId="{7173BCD8-D3A0-469A-97F7-A99F444B5C71}" type="pres">
      <dgm:prSet presAssocID="{C54535D2-AB4B-4BD0-8892-6A671161BA32}" presName="connector3" presStyleLbl="sibTrans2D1" presStyleIdx="2" presStyleCnt="3" custAng="964157" custLinFactNeighborX="4680"/>
      <dgm:spPr/>
      <dgm:t>
        <a:bodyPr/>
        <a:lstStyle/>
        <a:p>
          <a:endParaRPr lang="ru-RU"/>
        </a:p>
      </dgm:t>
    </dgm:pt>
  </dgm:ptLst>
  <dgm:cxnLst>
    <dgm:cxn modelId="{80B0BF31-BF0D-4DD0-BC0A-64B51FC3472C}" type="presOf" srcId="{CE9FC381-4F67-4162-B0F3-6E62D82CC1C1}" destId="{18CB7641-A432-45E0-B231-79EBA694E350}" srcOrd="2" destOrd="0" presId="urn:microsoft.com/office/officeart/2005/8/layout/gear1"/>
    <dgm:cxn modelId="{E4698E35-764F-4B11-8DF2-4D7B8E619110}" type="presOf" srcId="{6BB41531-16CA-4533-A826-65F8976DBB93}" destId="{705D8309-664A-416B-BEAD-2CD4BFE0309A}" srcOrd="1" destOrd="0" presId="urn:microsoft.com/office/officeart/2005/8/layout/gear1"/>
    <dgm:cxn modelId="{33DA9D08-EFF8-4FEA-9BD8-FD46ECE995E0}" srcId="{E82811B3-ECCC-4F82-8873-C983818D7B81}" destId="{CE9FC381-4F67-4162-B0F3-6E62D82CC1C1}" srcOrd="0" destOrd="0" parTransId="{274F8700-DAFD-42BD-AD97-A4D86A55E280}" sibTransId="{DC319AFC-A3C3-44A5-9600-745687905C2E}"/>
    <dgm:cxn modelId="{8308599B-E706-43B1-AEC6-76E7238B4A26}" type="presOf" srcId="{5B994582-FDE1-4A99-8D9C-6C0509827DB8}" destId="{2FE19506-C1B2-474E-A7BE-357E6A18FE9A}" srcOrd="2" destOrd="0" presId="urn:microsoft.com/office/officeart/2005/8/layout/gear1"/>
    <dgm:cxn modelId="{D9ACC3B3-E10D-423B-ADFD-E2A2CAE75CC3}" type="presOf" srcId="{DC319AFC-A3C3-44A5-9600-745687905C2E}" destId="{200BAE5F-0483-484E-91F4-EE958313609F}" srcOrd="0" destOrd="0" presId="urn:microsoft.com/office/officeart/2005/8/layout/gear1"/>
    <dgm:cxn modelId="{ECFB27E0-1C6E-496B-800D-6375E57DD3BE}" type="presOf" srcId="{C54535D2-AB4B-4BD0-8892-6A671161BA32}" destId="{7173BCD8-D3A0-469A-97F7-A99F444B5C71}" srcOrd="0" destOrd="0" presId="urn:microsoft.com/office/officeart/2005/8/layout/gear1"/>
    <dgm:cxn modelId="{38C33124-920C-428A-A9CF-C918FD1FC1B2}" type="presOf" srcId="{5B994582-FDE1-4A99-8D9C-6C0509827DB8}" destId="{D69E9FAF-C6B6-4BCC-A6C0-1639FF72D884}" srcOrd="1" destOrd="0" presId="urn:microsoft.com/office/officeart/2005/8/layout/gear1"/>
    <dgm:cxn modelId="{E235D339-E967-40E3-8375-024279630C50}" srcId="{E82811B3-ECCC-4F82-8873-C983818D7B81}" destId="{7B27950D-79B8-468B-BADA-B1F9DC428C2E}" srcOrd="4" destOrd="0" parTransId="{E5C76F2D-470F-4D88-B7C9-A7DD2AAB5A1B}" sibTransId="{0E569B94-F0B3-4668-B55B-C9BE56EC78F8}"/>
    <dgm:cxn modelId="{754AF46D-58AC-4163-9E82-64F3404FC756}" type="presOf" srcId="{CE9FC381-4F67-4162-B0F3-6E62D82CC1C1}" destId="{89304AD3-BB6D-4EF8-A5AF-716C486009B8}" srcOrd="1" destOrd="0" presId="urn:microsoft.com/office/officeart/2005/8/layout/gear1"/>
    <dgm:cxn modelId="{B5BDA1B7-F57F-4D71-850F-B98B1FBC2857}" type="presOf" srcId="{5B994582-FDE1-4A99-8D9C-6C0509827DB8}" destId="{D01866FD-7B34-4AA3-A92C-AE5169EC5818}" srcOrd="0" destOrd="0" presId="urn:microsoft.com/office/officeart/2005/8/layout/gear1"/>
    <dgm:cxn modelId="{0C84AC9D-512F-422B-B974-F7FC84BA36D6}" type="presOf" srcId="{6BB41531-16CA-4533-A826-65F8976DBB93}" destId="{191B86C8-2D56-4562-903B-97F2C3088612}" srcOrd="2" destOrd="0" presId="urn:microsoft.com/office/officeart/2005/8/layout/gear1"/>
    <dgm:cxn modelId="{C4718902-1D8B-4B59-992F-67FE3887CF73}" type="presOf" srcId="{CE9FC381-4F67-4162-B0F3-6E62D82CC1C1}" destId="{71802D74-6AA5-4199-A3AC-9D0AFE24AA34}" srcOrd="0" destOrd="0" presId="urn:microsoft.com/office/officeart/2005/8/layout/gear1"/>
    <dgm:cxn modelId="{BF60C66B-1ABE-47F2-AEA4-7FFB4178F662}" type="presOf" srcId="{6BB41531-16CA-4533-A826-65F8976DBB93}" destId="{16AC6131-2277-4642-B7CF-0FE60A823B4B}" srcOrd="0" destOrd="0" presId="urn:microsoft.com/office/officeart/2005/8/layout/gear1"/>
    <dgm:cxn modelId="{3721CD96-F031-467B-8229-FB0460703617}" srcId="{E82811B3-ECCC-4F82-8873-C983818D7B81}" destId="{6BB41531-16CA-4533-A826-65F8976DBB93}" srcOrd="1" destOrd="0" parTransId="{677FA11C-8775-491C-B1D5-29656FD882B6}" sibTransId="{7CFFA091-5094-49C5-8A6A-6AB39118D28C}"/>
    <dgm:cxn modelId="{ED59EAA4-A43A-46BE-9DD0-356E9F42CDC1}" srcId="{E82811B3-ECCC-4F82-8873-C983818D7B81}" destId="{12BED36F-42B8-41F1-ACD1-3D64BF623E0C}" srcOrd="3" destOrd="0" parTransId="{C7DA847F-50D9-45AA-B232-92CC83C5FF1A}" sibTransId="{E0757C2C-89F9-4514-8098-5E1EC9F01E9F}"/>
    <dgm:cxn modelId="{737929C3-E3A9-4729-BD18-DAE38FD68A01}" type="presOf" srcId="{5B994582-FDE1-4A99-8D9C-6C0509827DB8}" destId="{C18B090A-769A-4B03-B064-9A27463059CF}" srcOrd="3" destOrd="0" presId="urn:microsoft.com/office/officeart/2005/8/layout/gear1"/>
    <dgm:cxn modelId="{2A4B6DC8-0746-4750-8C6F-7439E642CC62}" type="presOf" srcId="{E82811B3-ECCC-4F82-8873-C983818D7B81}" destId="{FED7273B-8094-42B2-B1BB-DA5A58073B12}" srcOrd="0" destOrd="0" presId="urn:microsoft.com/office/officeart/2005/8/layout/gear1"/>
    <dgm:cxn modelId="{1B4EC73D-6EBE-441A-AF27-C4E40EE947CE}" type="presOf" srcId="{7CFFA091-5094-49C5-8A6A-6AB39118D28C}" destId="{044A1530-6BF6-4225-BBEC-A829D7B9DB20}" srcOrd="0" destOrd="0" presId="urn:microsoft.com/office/officeart/2005/8/layout/gear1"/>
    <dgm:cxn modelId="{59254FBC-B170-4BD9-84E3-E0E8C50702C7}" srcId="{E82811B3-ECCC-4F82-8873-C983818D7B81}" destId="{5B994582-FDE1-4A99-8D9C-6C0509827DB8}" srcOrd="2" destOrd="0" parTransId="{9D1281FF-3826-4980-9984-564229A0259F}" sibTransId="{C54535D2-AB4B-4BD0-8892-6A671161BA32}"/>
    <dgm:cxn modelId="{113982D5-07F9-4D26-A8ED-DE28B1F07BA1}" type="presParOf" srcId="{FED7273B-8094-42B2-B1BB-DA5A58073B12}" destId="{71802D74-6AA5-4199-A3AC-9D0AFE24AA34}" srcOrd="0" destOrd="0" presId="urn:microsoft.com/office/officeart/2005/8/layout/gear1"/>
    <dgm:cxn modelId="{8D8A8064-B2F6-4E84-A724-7A452535CAE9}" type="presParOf" srcId="{FED7273B-8094-42B2-B1BB-DA5A58073B12}" destId="{89304AD3-BB6D-4EF8-A5AF-716C486009B8}" srcOrd="1" destOrd="0" presId="urn:microsoft.com/office/officeart/2005/8/layout/gear1"/>
    <dgm:cxn modelId="{3DE6EBE6-679B-4A00-A96E-B91B6C2E0293}" type="presParOf" srcId="{FED7273B-8094-42B2-B1BB-DA5A58073B12}" destId="{18CB7641-A432-45E0-B231-79EBA694E350}" srcOrd="2" destOrd="0" presId="urn:microsoft.com/office/officeart/2005/8/layout/gear1"/>
    <dgm:cxn modelId="{619DB740-4DBF-4270-AAE3-154EE25DB259}" type="presParOf" srcId="{FED7273B-8094-42B2-B1BB-DA5A58073B12}" destId="{16AC6131-2277-4642-B7CF-0FE60A823B4B}" srcOrd="3" destOrd="0" presId="urn:microsoft.com/office/officeart/2005/8/layout/gear1"/>
    <dgm:cxn modelId="{03096D2A-48BF-492B-B1B9-BB858488A515}" type="presParOf" srcId="{FED7273B-8094-42B2-B1BB-DA5A58073B12}" destId="{705D8309-664A-416B-BEAD-2CD4BFE0309A}" srcOrd="4" destOrd="0" presId="urn:microsoft.com/office/officeart/2005/8/layout/gear1"/>
    <dgm:cxn modelId="{66F240D4-25C8-4810-A316-00355B7F9D9F}" type="presParOf" srcId="{FED7273B-8094-42B2-B1BB-DA5A58073B12}" destId="{191B86C8-2D56-4562-903B-97F2C3088612}" srcOrd="5" destOrd="0" presId="urn:microsoft.com/office/officeart/2005/8/layout/gear1"/>
    <dgm:cxn modelId="{7A9F5FDA-F542-4526-95F3-4DB5F30A1B65}" type="presParOf" srcId="{FED7273B-8094-42B2-B1BB-DA5A58073B12}" destId="{D01866FD-7B34-4AA3-A92C-AE5169EC5818}" srcOrd="6" destOrd="0" presId="urn:microsoft.com/office/officeart/2005/8/layout/gear1"/>
    <dgm:cxn modelId="{6216BC68-7CD4-431C-8A2D-4493FFBD3DA7}" type="presParOf" srcId="{FED7273B-8094-42B2-B1BB-DA5A58073B12}" destId="{D69E9FAF-C6B6-4BCC-A6C0-1639FF72D884}" srcOrd="7" destOrd="0" presId="urn:microsoft.com/office/officeart/2005/8/layout/gear1"/>
    <dgm:cxn modelId="{F8C388DA-6FBF-4C32-BEFE-538D0FA53856}" type="presParOf" srcId="{FED7273B-8094-42B2-B1BB-DA5A58073B12}" destId="{2FE19506-C1B2-474E-A7BE-357E6A18FE9A}" srcOrd="8" destOrd="0" presId="urn:microsoft.com/office/officeart/2005/8/layout/gear1"/>
    <dgm:cxn modelId="{0754F9C3-7C6F-41C7-8B2B-6D3B13C1299D}" type="presParOf" srcId="{FED7273B-8094-42B2-B1BB-DA5A58073B12}" destId="{C18B090A-769A-4B03-B064-9A27463059CF}" srcOrd="9" destOrd="0" presId="urn:microsoft.com/office/officeart/2005/8/layout/gear1"/>
    <dgm:cxn modelId="{C492287B-E135-4B63-ABC7-5AC1B9A7A590}" type="presParOf" srcId="{FED7273B-8094-42B2-B1BB-DA5A58073B12}" destId="{200BAE5F-0483-484E-91F4-EE958313609F}" srcOrd="10" destOrd="0" presId="urn:microsoft.com/office/officeart/2005/8/layout/gear1"/>
    <dgm:cxn modelId="{9FA2272F-2D20-4E97-A1EC-9722009A72C0}" type="presParOf" srcId="{FED7273B-8094-42B2-B1BB-DA5A58073B12}" destId="{044A1530-6BF6-4225-BBEC-A829D7B9DB20}" srcOrd="11" destOrd="0" presId="urn:microsoft.com/office/officeart/2005/8/layout/gear1"/>
    <dgm:cxn modelId="{FDE78FAA-3955-4A6C-9D3B-7135B3CA3B8B}" type="presParOf" srcId="{FED7273B-8094-42B2-B1BB-DA5A58073B12}" destId="{7173BCD8-D3A0-469A-97F7-A99F444B5C71}" srcOrd="12" destOrd="0" presId="urn:microsoft.com/office/officeart/2005/8/layout/gear1"/>
  </dgm:cxnLst>
  <dgm:bg>
    <a:solidFill>
      <a:schemeClr val="bg1">
        <a:lumMod val="95000"/>
      </a:schemeClr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461D73-FF66-41F0-8C45-57B113B538F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582EBC5-8F4F-4DCE-9B7C-B9217926ED6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разнообразить формы представления информации на основе использования аудио-, видео- и графической информации, схем, чертежей </a:t>
          </a:r>
          <a:endParaRPr lang="ru-RU" sz="1800" b="1" dirty="0">
            <a:solidFill>
              <a:schemeClr val="tx1"/>
            </a:solidFill>
          </a:endParaRPr>
        </a:p>
      </dgm:t>
    </dgm:pt>
    <dgm:pt modelId="{99C80359-6B15-4171-BC02-1901D5A4169F}" type="parTrans" cxnId="{A29D589E-4F28-4B12-A6FF-85314952EC2B}">
      <dgm:prSet/>
      <dgm:spPr/>
      <dgm:t>
        <a:bodyPr/>
        <a:lstStyle/>
        <a:p>
          <a:endParaRPr lang="ru-RU" sz="1800" b="1"/>
        </a:p>
      </dgm:t>
    </dgm:pt>
    <dgm:pt modelId="{E220FA78-8D2A-4525-ABAF-2963582D884E}" type="sibTrans" cxnId="{A29D589E-4F28-4B12-A6FF-85314952EC2B}">
      <dgm:prSet/>
      <dgm:spPr/>
      <dgm:t>
        <a:bodyPr/>
        <a:lstStyle/>
        <a:p>
          <a:endParaRPr lang="ru-RU" sz="1800" b="1"/>
        </a:p>
      </dgm:t>
    </dgm:pt>
    <dgm:pt modelId="{80B327DD-9AEF-4171-8292-2C50151CC788}">
      <dgm:prSet phldrT="[Текст]" custT="1"/>
      <dgm:spPr>
        <a:solidFill>
          <a:schemeClr val="accent3">
            <a:lumMod val="40000"/>
            <a:lumOff val="6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дифференцировать обучение, то есть разделить задания по уровню сложности и учитывать при этом индивидуальные особенности обучаемых</a:t>
          </a:r>
          <a:endParaRPr lang="ru-RU" sz="1800" b="1" dirty="0">
            <a:solidFill>
              <a:schemeClr val="tx1"/>
            </a:solidFill>
          </a:endParaRPr>
        </a:p>
      </dgm:t>
    </dgm:pt>
    <dgm:pt modelId="{FAF5EC62-0428-4EBC-B72D-F2C5D67ADF23}" type="parTrans" cxnId="{F66F9662-57A5-4731-BE33-584FC39008D6}">
      <dgm:prSet/>
      <dgm:spPr/>
      <dgm:t>
        <a:bodyPr/>
        <a:lstStyle/>
        <a:p>
          <a:endParaRPr lang="ru-RU" sz="1800" b="1"/>
        </a:p>
      </dgm:t>
    </dgm:pt>
    <dgm:pt modelId="{6F20F650-84D9-4FB7-A887-E11C899F91BD}" type="sibTrans" cxnId="{F66F9662-57A5-4731-BE33-584FC39008D6}">
      <dgm:prSet/>
      <dgm:spPr/>
      <dgm:t>
        <a:bodyPr/>
        <a:lstStyle/>
        <a:p>
          <a:endParaRPr lang="ru-RU" sz="1800" b="1"/>
        </a:p>
      </dgm:t>
    </dgm:pt>
    <dgm:pt modelId="{419BEC19-1C8F-4E24-88BA-CD741705F88C}">
      <dgm:prSet phldrT="[Текст]" custT="1"/>
      <dgm:spPr>
        <a:solidFill>
          <a:schemeClr val="accent4">
            <a:lumMod val="20000"/>
            <a:lumOff val="8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интенсифицировать самостоятельную работу обучающихся, усиливая деятельность самообучения, самоконтроля, самооценки обучаемого</a:t>
          </a:r>
          <a:endParaRPr lang="ru-RU" sz="1800" b="1" dirty="0">
            <a:solidFill>
              <a:schemeClr val="tx1"/>
            </a:solidFill>
          </a:endParaRPr>
        </a:p>
      </dgm:t>
    </dgm:pt>
    <dgm:pt modelId="{F7533855-861B-4A49-ACE2-FF9C36FAC0F6}" type="parTrans" cxnId="{4B21BDB5-802D-48BF-8742-54CE48D8E855}">
      <dgm:prSet/>
      <dgm:spPr/>
      <dgm:t>
        <a:bodyPr/>
        <a:lstStyle/>
        <a:p>
          <a:endParaRPr lang="ru-RU" sz="1800" b="1"/>
        </a:p>
      </dgm:t>
    </dgm:pt>
    <dgm:pt modelId="{1C7D1565-DA11-43CC-99D0-FC1AF7664D11}" type="sibTrans" cxnId="{4B21BDB5-802D-48BF-8742-54CE48D8E855}">
      <dgm:prSet/>
      <dgm:spPr/>
      <dgm:t>
        <a:bodyPr/>
        <a:lstStyle/>
        <a:p>
          <a:endParaRPr lang="ru-RU" sz="1800" b="1"/>
        </a:p>
      </dgm:t>
    </dgm:pt>
    <dgm:pt modelId="{933E96EB-2A7D-44CF-9479-EC41D1DEA7EE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повысить мотивацию, интерес и познавательную активность за счёт разнообразия форм работы, использование различных форм представления информации</a:t>
          </a:r>
          <a:endParaRPr lang="ru-RU" sz="1800" b="1" dirty="0">
            <a:solidFill>
              <a:schemeClr val="tx1"/>
            </a:solidFill>
          </a:endParaRPr>
        </a:p>
      </dgm:t>
    </dgm:pt>
    <dgm:pt modelId="{F214B95B-FC18-4CE1-A7B9-5F54827081BD}" type="parTrans" cxnId="{8FD1529F-D55B-4C83-923E-D878FDC20328}">
      <dgm:prSet/>
      <dgm:spPr/>
      <dgm:t>
        <a:bodyPr/>
        <a:lstStyle/>
        <a:p>
          <a:endParaRPr lang="ru-RU" sz="1800" b="1"/>
        </a:p>
      </dgm:t>
    </dgm:pt>
    <dgm:pt modelId="{B57E4C62-CA27-4FFC-9AC6-B28D127EC434}" type="sibTrans" cxnId="{8FD1529F-D55B-4C83-923E-D878FDC20328}">
      <dgm:prSet/>
      <dgm:spPr/>
      <dgm:t>
        <a:bodyPr/>
        <a:lstStyle/>
        <a:p>
          <a:endParaRPr lang="ru-RU" sz="1800" b="1"/>
        </a:p>
      </dgm:t>
    </dgm:pt>
    <dgm:pt modelId="{83DEDEC0-2D1A-4BF7-9EA1-A46939E1FCF8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своевременной и объективной оценки результатов деятельности студентов</a:t>
          </a:r>
          <a:endParaRPr lang="ru-RU" sz="1800" b="1" dirty="0">
            <a:solidFill>
              <a:schemeClr val="tx1"/>
            </a:solidFill>
          </a:endParaRPr>
        </a:p>
      </dgm:t>
    </dgm:pt>
    <dgm:pt modelId="{299FF2F8-F0BF-49E0-8C6D-9DB35229D05F}" type="parTrans" cxnId="{535C13A1-4B63-41D1-9E40-280D0B295C96}">
      <dgm:prSet/>
      <dgm:spPr/>
      <dgm:t>
        <a:bodyPr/>
        <a:lstStyle/>
        <a:p>
          <a:endParaRPr lang="ru-RU" sz="1800" b="1"/>
        </a:p>
      </dgm:t>
    </dgm:pt>
    <dgm:pt modelId="{CBEDF9A7-D761-45CD-9BF4-0C8955CFFE97}" type="sibTrans" cxnId="{535C13A1-4B63-41D1-9E40-280D0B295C96}">
      <dgm:prSet/>
      <dgm:spPr/>
      <dgm:t>
        <a:bodyPr/>
        <a:lstStyle/>
        <a:p>
          <a:endParaRPr lang="ru-RU" sz="1800" b="1"/>
        </a:p>
      </dgm:t>
    </dgm:pt>
    <dgm:pt modelId="{33230DD3-C41E-4EE0-B4D5-6B7A6AD09639}" type="pres">
      <dgm:prSet presAssocID="{65461D73-FF66-41F0-8C45-57B113B538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C9E8BE9-5142-436B-B636-BDC86DF2E116}" type="pres">
      <dgm:prSet presAssocID="{65461D73-FF66-41F0-8C45-57B113B538FA}" presName="Name1" presStyleCnt="0"/>
      <dgm:spPr/>
    </dgm:pt>
    <dgm:pt modelId="{9F9A43F2-77AE-4BF0-9326-4ECEA2ED0227}" type="pres">
      <dgm:prSet presAssocID="{65461D73-FF66-41F0-8C45-57B113B538FA}" presName="cycle" presStyleCnt="0"/>
      <dgm:spPr/>
    </dgm:pt>
    <dgm:pt modelId="{5D1F552C-FE5D-4BDD-A29F-3D90CD28926D}" type="pres">
      <dgm:prSet presAssocID="{65461D73-FF66-41F0-8C45-57B113B538FA}" presName="srcNode" presStyleLbl="node1" presStyleIdx="0" presStyleCnt="5"/>
      <dgm:spPr/>
    </dgm:pt>
    <dgm:pt modelId="{8180F49C-977D-46F6-ACD4-EECA910904AB}" type="pres">
      <dgm:prSet presAssocID="{65461D73-FF66-41F0-8C45-57B113B538FA}" presName="conn" presStyleLbl="parChTrans1D2" presStyleIdx="0" presStyleCnt="1"/>
      <dgm:spPr/>
      <dgm:t>
        <a:bodyPr/>
        <a:lstStyle/>
        <a:p>
          <a:endParaRPr lang="ru-RU"/>
        </a:p>
      </dgm:t>
    </dgm:pt>
    <dgm:pt modelId="{0CB12A8D-E0E7-4DCF-9393-6CB31BF75215}" type="pres">
      <dgm:prSet presAssocID="{65461D73-FF66-41F0-8C45-57B113B538FA}" presName="extraNode" presStyleLbl="node1" presStyleIdx="0" presStyleCnt="5"/>
      <dgm:spPr/>
    </dgm:pt>
    <dgm:pt modelId="{D5AC40EC-2234-4DCE-BB83-AD5137FFEF35}" type="pres">
      <dgm:prSet presAssocID="{65461D73-FF66-41F0-8C45-57B113B538FA}" presName="dstNode" presStyleLbl="node1" presStyleIdx="0" presStyleCnt="5"/>
      <dgm:spPr/>
    </dgm:pt>
    <dgm:pt modelId="{1DA41C80-6803-41D1-89A1-3C9B607CB67B}" type="pres">
      <dgm:prSet presAssocID="{4582EBC5-8F4F-4DCE-9B7C-B9217926ED6D}" presName="text_1" presStyleLbl="node1" presStyleIdx="0" presStyleCnt="5" custScaleY="135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15A05-1482-4FE2-AC7E-B18EA554D9D4}" type="pres">
      <dgm:prSet presAssocID="{4582EBC5-8F4F-4DCE-9B7C-B9217926ED6D}" presName="accent_1" presStyleCnt="0"/>
      <dgm:spPr/>
    </dgm:pt>
    <dgm:pt modelId="{A7AA9E2F-812E-425E-A9A2-2E230D14779B}" type="pres">
      <dgm:prSet presAssocID="{4582EBC5-8F4F-4DCE-9B7C-B9217926ED6D}" presName="accentRepeatNode" presStyleLbl="solidFgAcc1" presStyleIdx="0" presStyleCnt="5"/>
      <dgm:spPr>
        <a:ln w="19050"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3B664564-C6B9-4074-AD36-3959ABC0A46D}" type="pres">
      <dgm:prSet presAssocID="{80B327DD-9AEF-4171-8292-2C50151CC788}" presName="text_2" presStyleLbl="node1" presStyleIdx="1" presStyleCnt="5" custScaleY="127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9ABE9-F2CD-4537-9DEF-DB063FC4E207}" type="pres">
      <dgm:prSet presAssocID="{80B327DD-9AEF-4171-8292-2C50151CC788}" presName="accent_2" presStyleCnt="0"/>
      <dgm:spPr/>
    </dgm:pt>
    <dgm:pt modelId="{A2E9D9BE-3888-49B2-ADF0-45743766A714}" type="pres">
      <dgm:prSet presAssocID="{80B327DD-9AEF-4171-8292-2C50151CC788}" presName="accentRepeatNode" presStyleLbl="solidFgAcc1" presStyleIdx="1" presStyleCnt="5"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6BDB2EB-9301-4FBC-B9E6-6DCC3282D43A}" type="pres">
      <dgm:prSet presAssocID="{419BEC19-1C8F-4E24-88BA-CD741705F88C}" presName="text_3" presStyleLbl="node1" presStyleIdx="2" presStyleCnt="5" custScaleY="138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E226D-1075-41D1-8B98-B4D4078FF952}" type="pres">
      <dgm:prSet presAssocID="{419BEC19-1C8F-4E24-88BA-CD741705F88C}" presName="accent_3" presStyleCnt="0"/>
      <dgm:spPr/>
    </dgm:pt>
    <dgm:pt modelId="{993F71A8-044B-4EE5-8377-D7EAAED5E843}" type="pres">
      <dgm:prSet presAssocID="{419BEC19-1C8F-4E24-88BA-CD741705F88C}" presName="accentRepeatNode" presStyleLbl="solidFgAcc1" presStyleIdx="2" presStyleCnt="5"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56C4431-7CDB-4619-A063-2556C6D0BEDC}" type="pres">
      <dgm:prSet presAssocID="{933E96EB-2A7D-44CF-9479-EC41D1DEA7EE}" presName="text_4" presStyleLbl="node1" presStyleIdx="3" presStyleCnt="5" custScaleY="130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2D6D8-2F38-46E0-9F85-470C7DC42081}" type="pres">
      <dgm:prSet presAssocID="{933E96EB-2A7D-44CF-9479-EC41D1DEA7EE}" presName="accent_4" presStyleCnt="0"/>
      <dgm:spPr/>
    </dgm:pt>
    <dgm:pt modelId="{2FBE87F0-E76C-486E-8AB7-B425339665B3}" type="pres">
      <dgm:prSet presAssocID="{933E96EB-2A7D-44CF-9479-EC41D1DEA7EE}" presName="accentRepeatNode" presStyleLbl="solidFgAcc1" presStyleIdx="3" presStyleCnt="5"/>
      <dgm:spPr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BB36B653-1005-4A8B-8F2F-2FCE33F157F1}" type="pres">
      <dgm:prSet presAssocID="{83DEDEC0-2D1A-4BF7-9EA1-A46939E1FCF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6DDCE-A5E3-4062-9F76-F3007D6B6DFA}" type="pres">
      <dgm:prSet presAssocID="{83DEDEC0-2D1A-4BF7-9EA1-A46939E1FCF8}" presName="accent_5" presStyleCnt="0"/>
      <dgm:spPr/>
    </dgm:pt>
    <dgm:pt modelId="{4B350FF7-4F03-4642-95AE-8856FCF02918}" type="pres">
      <dgm:prSet presAssocID="{83DEDEC0-2D1A-4BF7-9EA1-A46939E1FCF8}" presName="accentRepeatNode" presStyleLbl="solidFgAcc1" presStyleIdx="4" presStyleCnt="5"/>
      <dgm:spPr>
        <a:ln w="28575">
          <a:solidFill>
            <a:srgbClr val="FFFF00"/>
          </a:solidFill>
        </a:ln>
      </dgm:spPr>
      <dgm:t>
        <a:bodyPr/>
        <a:lstStyle/>
        <a:p>
          <a:endParaRPr lang="ru-RU"/>
        </a:p>
      </dgm:t>
    </dgm:pt>
  </dgm:ptLst>
  <dgm:cxnLst>
    <dgm:cxn modelId="{CA155D11-E18E-4A48-A39D-DA15F9B3420C}" type="presOf" srcId="{933E96EB-2A7D-44CF-9479-EC41D1DEA7EE}" destId="{D56C4431-7CDB-4619-A063-2556C6D0BEDC}" srcOrd="0" destOrd="0" presId="urn:microsoft.com/office/officeart/2008/layout/VerticalCurvedList"/>
    <dgm:cxn modelId="{4B21BDB5-802D-48BF-8742-54CE48D8E855}" srcId="{65461D73-FF66-41F0-8C45-57B113B538FA}" destId="{419BEC19-1C8F-4E24-88BA-CD741705F88C}" srcOrd="2" destOrd="0" parTransId="{F7533855-861B-4A49-ACE2-FF9C36FAC0F6}" sibTransId="{1C7D1565-DA11-43CC-99D0-FC1AF7664D11}"/>
    <dgm:cxn modelId="{75D0ECED-0623-42E6-B275-A86EFF54F78E}" type="presOf" srcId="{65461D73-FF66-41F0-8C45-57B113B538FA}" destId="{33230DD3-C41E-4EE0-B4D5-6B7A6AD09639}" srcOrd="0" destOrd="0" presId="urn:microsoft.com/office/officeart/2008/layout/VerticalCurvedList"/>
    <dgm:cxn modelId="{535C13A1-4B63-41D1-9E40-280D0B295C96}" srcId="{65461D73-FF66-41F0-8C45-57B113B538FA}" destId="{83DEDEC0-2D1A-4BF7-9EA1-A46939E1FCF8}" srcOrd="4" destOrd="0" parTransId="{299FF2F8-F0BF-49E0-8C6D-9DB35229D05F}" sibTransId="{CBEDF9A7-D761-45CD-9BF4-0C8955CFFE97}"/>
    <dgm:cxn modelId="{3B9EE2EF-C8CB-4C2D-86D5-FE7F51511F66}" type="presOf" srcId="{419BEC19-1C8F-4E24-88BA-CD741705F88C}" destId="{26BDB2EB-9301-4FBC-B9E6-6DCC3282D43A}" srcOrd="0" destOrd="0" presId="urn:microsoft.com/office/officeart/2008/layout/VerticalCurvedList"/>
    <dgm:cxn modelId="{BC6C006B-AA81-469A-B977-99643BCD73B3}" type="presOf" srcId="{E220FA78-8D2A-4525-ABAF-2963582D884E}" destId="{8180F49C-977D-46F6-ACD4-EECA910904AB}" srcOrd="0" destOrd="0" presId="urn:microsoft.com/office/officeart/2008/layout/VerticalCurvedList"/>
    <dgm:cxn modelId="{8FD1529F-D55B-4C83-923E-D878FDC20328}" srcId="{65461D73-FF66-41F0-8C45-57B113B538FA}" destId="{933E96EB-2A7D-44CF-9479-EC41D1DEA7EE}" srcOrd="3" destOrd="0" parTransId="{F214B95B-FC18-4CE1-A7B9-5F54827081BD}" sibTransId="{B57E4C62-CA27-4FFC-9AC6-B28D127EC434}"/>
    <dgm:cxn modelId="{ABEC1E21-37DD-435E-8645-D1D97F503479}" type="presOf" srcId="{4582EBC5-8F4F-4DCE-9B7C-B9217926ED6D}" destId="{1DA41C80-6803-41D1-89A1-3C9B607CB67B}" srcOrd="0" destOrd="0" presId="urn:microsoft.com/office/officeart/2008/layout/VerticalCurvedList"/>
    <dgm:cxn modelId="{A29D589E-4F28-4B12-A6FF-85314952EC2B}" srcId="{65461D73-FF66-41F0-8C45-57B113B538FA}" destId="{4582EBC5-8F4F-4DCE-9B7C-B9217926ED6D}" srcOrd="0" destOrd="0" parTransId="{99C80359-6B15-4171-BC02-1901D5A4169F}" sibTransId="{E220FA78-8D2A-4525-ABAF-2963582D884E}"/>
    <dgm:cxn modelId="{266A8D4E-2FB3-463F-AAA7-96ECC8EBC17D}" type="presOf" srcId="{83DEDEC0-2D1A-4BF7-9EA1-A46939E1FCF8}" destId="{BB36B653-1005-4A8B-8F2F-2FCE33F157F1}" srcOrd="0" destOrd="0" presId="urn:microsoft.com/office/officeart/2008/layout/VerticalCurvedList"/>
    <dgm:cxn modelId="{F66F9662-57A5-4731-BE33-584FC39008D6}" srcId="{65461D73-FF66-41F0-8C45-57B113B538FA}" destId="{80B327DD-9AEF-4171-8292-2C50151CC788}" srcOrd="1" destOrd="0" parTransId="{FAF5EC62-0428-4EBC-B72D-F2C5D67ADF23}" sibTransId="{6F20F650-84D9-4FB7-A887-E11C899F91BD}"/>
    <dgm:cxn modelId="{FFA4859A-D4DE-4107-BCB5-114CD169C84F}" type="presOf" srcId="{80B327DD-9AEF-4171-8292-2C50151CC788}" destId="{3B664564-C6B9-4074-AD36-3959ABC0A46D}" srcOrd="0" destOrd="0" presId="urn:microsoft.com/office/officeart/2008/layout/VerticalCurvedList"/>
    <dgm:cxn modelId="{A304723D-4E5E-404E-AA6D-349F2D2D16B6}" type="presParOf" srcId="{33230DD3-C41E-4EE0-B4D5-6B7A6AD09639}" destId="{2C9E8BE9-5142-436B-B636-BDC86DF2E116}" srcOrd="0" destOrd="0" presId="urn:microsoft.com/office/officeart/2008/layout/VerticalCurvedList"/>
    <dgm:cxn modelId="{234DA13E-3173-4371-9A53-833C57DEF0A8}" type="presParOf" srcId="{2C9E8BE9-5142-436B-B636-BDC86DF2E116}" destId="{9F9A43F2-77AE-4BF0-9326-4ECEA2ED0227}" srcOrd="0" destOrd="0" presId="urn:microsoft.com/office/officeart/2008/layout/VerticalCurvedList"/>
    <dgm:cxn modelId="{49270887-C8FD-42F1-923C-CCB28FD1EE2D}" type="presParOf" srcId="{9F9A43F2-77AE-4BF0-9326-4ECEA2ED0227}" destId="{5D1F552C-FE5D-4BDD-A29F-3D90CD28926D}" srcOrd="0" destOrd="0" presId="urn:microsoft.com/office/officeart/2008/layout/VerticalCurvedList"/>
    <dgm:cxn modelId="{8C4FCF1D-57BC-4F50-AED1-4F6E851F6BBE}" type="presParOf" srcId="{9F9A43F2-77AE-4BF0-9326-4ECEA2ED0227}" destId="{8180F49C-977D-46F6-ACD4-EECA910904AB}" srcOrd="1" destOrd="0" presId="urn:microsoft.com/office/officeart/2008/layout/VerticalCurvedList"/>
    <dgm:cxn modelId="{B4BC8A45-82BC-479A-B4F7-6E8AA2F5B2CD}" type="presParOf" srcId="{9F9A43F2-77AE-4BF0-9326-4ECEA2ED0227}" destId="{0CB12A8D-E0E7-4DCF-9393-6CB31BF75215}" srcOrd="2" destOrd="0" presId="urn:microsoft.com/office/officeart/2008/layout/VerticalCurvedList"/>
    <dgm:cxn modelId="{23589268-50A2-416D-9078-F5A5F40F5EA3}" type="presParOf" srcId="{9F9A43F2-77AE-4BF0-9326-4ECEA2ED0227}" destId="{D5AC40EC-2234-4DCE-BB83-AD5137FFEF35}" srcOrd="3" destOrd="0" presId="urn:microsoft.com/office/officeart/2008/layout/VerticalCurvedList"/>
    <dgm:cxn modelId="{342592F5-717D-40E7-BB4A-8D55EFAC6240}" type="presParOf" srcId="{2C9E8BE9-5142-436B-B636-BDC86DF2E116}" destId="{1DA41C80-6803-41D1-89A1-3C9B607CB67B}" srcOrd="1" destOrd="0" presId="urn:microsoft.com/office/officeart/2008/layout/VerticalCurvedList"/>
    <dgm:cxn modelId="{1094C016-296A-4360-A1A9-6E4B8749F2CA}" type="presParOf" srcId="{2C9E8BE9-5142-436B-B636-BDC86DF2E116}" destId="{1F015A05-1482-4FE2-AC7E-B18EA554D9D4}" srcOrd="2" destOrd="0" presId="urn:microsoft.com/office/officeart/2008/layout/VerticalCurvedList"/>
    <dgm:cxn modelId="{AA30D089-BC18-4707-BEF2-BA181FC11FAB}" type="presParOf" srcId="{1F015A05-1482-4FE2-AC7E-B18EA554D9D4}" destId="{A7AA9E2F-812E-425E-A9A2-2E230D14779B}" srcOrd="0" destOrd="0" presId="urn:microsoft.com/office/officeart/2008/layout/VerticalCurvedList"/>
    <dgm:cxn modelId="{E9D64485-C991-4971-8A6E-F87BDB766AC8}" type="presParOf" srcId="{2C9E8BE9-5142-436B-B636-BDC86DF2E116}" destId="{3B664564-C6B9-4074-AD36-3959ABC0A46D}" srcOrd="3" destOrd="0" presId="urn:microsoft.com/office/officeart/2008/layout/VerticalCurvedList"/>
    <dgm:cxn modelId="{8EE75BB8-B24F-40F8-9FFF-029ADFEED796}" type="presParOf" srcId="{2C9E8BE9-5142-436B-B636-BDC86DF2E116}" destId="{E279ABE9-F2CD-4537-9DEF-DB063FC4E207}" srcOrd="4" destOrd="0" presId="urn:microsoft.com/office/officeart/2008/layout/VerticalCurvedList"/>
    <dgm:cxn modelId="{F19DDDEA-16C9-422D-96AB-68D20467C5B6}" type="presParOf" srcId="{E279ABE9-F2CD-4537-9DEF-DB063FC4E207}" destId="{A2E9D9BE-3888-49B2-ADF0-45743766A714}" srcOrd="0" destOrd="0" presId="urn:microsoft.com/office/officeart/2008/layout/VerticalCurvedList"/>
    <dgm:cxn modelId="{FB94F5F4-0650-4F63-B585-B8E7868492CB}" type="presParOf" srcId="{2C9E8BE9-5142-436B-B636-BDC86DF2E116}" destId="{26BDB2EB-9301-4FBC-B9E6-6DCC3282D43A}" srcOrd="5" destOrd="0" presId="urn:microsoft.com/office/officeart/2008/layout/VerticalCurvedList"/>
    <dgm:cxn modelId="{FB512D0B-AC24-4FAC-930E-63A15785728E}" type="presParOf" srcId="{2C9E8BE9-5142-436B-B636-BDC86DF2E116}" destId="{8C3E226D-1075-41D1-8B98-B4D4078FF952}" srcOrd="6" destOrd="0" presId="urn:microsoft.com/office/officeart/2008/layout/VerticalCurvedList"/>
    <dgm:cxn modelId="{24D0ABCE-7CBF-4354-B7B7-B7BDBE6B5B65}" type="presParOf" srcId="{8C3E226D-1075-41D1-8B98-B4D4078FF952}" destId="{993F71A8-044B-4EE5-8377-D7EAAED5E843}" srcOrd="0" destOrd="0" presId="urn:microsoft.com/office/officeart/2008/layout/VerticalCurvedList"/>
    <dgm:cxn modelId="{38F1944F-5AE4-4F8E-A514-E796C77751E1}" type="presParOf" srcId="{2C9E8BE9-5142-436B-B636-BDC86DF2E116}" destId="{D56C4431-7CDB-4619-A063-2556C6D0BEDC}" srcOrd="7" destOrd="0" presId="urn:microsoft.com/office/officeart/2008/layout/VerticalCurvedList"/>
    <dgm:cxn modelId="{91F3D94F-F024-4891-8175-24DBEE89EA9B}" type="presParOf" srcId="{2C9E8BE9-5142-436B-B636-BDC86DF2E116}" destId="{5652D6D8-2F38-46E0-9F85-470C7DC42081}" srcOrd="8" destOrd="0" presId="urn:microsoft.com/office/officeart/2008/layout/VerticalCurvedList"/>
    <dgm:cxn modelId="{2474BAEB-FC2D-4C05-8507-BAF6CF218A1C}" type="presParOf" srcId="{5652D6D8-2F38-46E0-9F85-470C7DC42081}" destId="{2FBE87F0-E76C-486E-8AB7-B425339665B3}" srcOrd="0" destOrd="0" presId="urn:microsoft.com/office/officeart/2008/layout/VerticalCurvedList"/>
    <dgm:cxn modelId="{7825D878-C853-4923-BFEA-F5F0A5A30C89}" type="presParOf" srcId="{2C9E8BE9-5142-436B-B636-BDC86DF2E116}" destId="{BB36B653-1005-4A8B-8F2F-2FCE33F157F1}" srcOrd="9" destOrd="0" presId="urn:microsoft.com/office/officeart/2008/layout/VerticalCurvedList"/>
    <dgm:cxn modelId="{D57631DD-5C21-4073-9C91-6A3D7C11BDB4}" type="presParOf" srcId="{2C9E8BE9-5142-436B-B636-BDC86DF2E116}" destId="{1476DDCE-A5E3-4062-9F76-F3007D6B6DFA}" srcOrd="10" destOrd="0" presId="urn:microsoft.com/office/officeart/2008/layout/VerticalCurvedList"/>
    <dgm:cxn modelId="{8C31A2DB-9D62-4BED-8EED-D7D35D53769A}" type="presParOf" srcId="{1476DDCE-A5E3-4062-9F76-F3007D6B6DFA}" destId="{4B350FF7-4F03-4642-95AE-8856FCF02918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472518" cy="38576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«Электронный учебно-методический комплекс (ЭУМК) - важное средство методического обеспечения учебного процесса»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Иванова Л.Г., </a:t>
            </a:r>
          </a:p>
          <a:p>
            <a:pPr algn="r">
              <a:buNone/>
            </a:pP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методист ГБПОУ МО </a:t>
            </a:r>
          </a:p>
          <a:p>
            <a:pPr algn="r">
              <a:buNone/>
            </a:pP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«Гидрометеорологический </a:t>
            </a:r>
          </a:p>
          <a:p>
            <a:pPr algn="r">
              <a:buNone/>
            </a:pP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техникум»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круглый стол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«Внедрение и реализация ЭУМК в профессиональной образовательной организации»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85828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ЭУМК ПОЗВОЛЯЕТ: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089369928"/>
              </p:ext>
            </p:extLst>
          </p:nvPr>
        </p:nvGraphicFramePr>
        <p:xfrm>
          <a:off x="250201" y="980728"/>
          <a:ext cx="857027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ЭО можно считать эффективным?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9144000" cy="578645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Экономится (повышается рациональность использования) время педагога (время на творчество!)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Формируются навыки работы с современными источниками информации, инструментами ее создания  и передачи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Активизируется учебная деятельность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самоконтроль, самопроверка, моментальная обратная связь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Обеспечивается вариативность и индивидуализация образования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Повышается доступность учебной информации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69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792737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равные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возможности для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образовательного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в рамках сетевой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модели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сотрудничества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квалификации работников ПОО;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онлайн-мониторинг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качества обучения;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автоматическое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формирование детальных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аналитических отчетов.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Для </a:t>
            </a:r>
            <a:r>
              <a:rPr lang="ru-RU" sz="5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42853"/>
            <a:ext cx="2565400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500066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эффективное выявление, поддержка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способностей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студентов;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дифференцированное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построение учебного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курса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зависимости от актуальных задач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аудитории;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сетевых учебных мероприятий;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времени на проверку работ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студентов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снижение административной нагрузки;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площадка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создания авторских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85728"/>
            <a:ext cx="3307989" cy="16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свобода выбора темпа и места обучения;</a:t>
            </a:r>
            <a:endParaRPr lang="ru-RU" dirty="0" smtClean="0"/>
          </a:p>
          <a:p>
            <a:pPr lvl="0"/>
            <a:r>
              <a:rPr lang="ru-RU" b="1" dirty="0" smtClean="0"/>
              <a:t>индивидуальная траектории обучения;</a:t>
            </a:r>
            <a:endParaRPr lang="ru-RU" dirty="0" smtClean="0"/>
          </a:p>
          <a:p>
            <a:pPr lvl="0"/>
            <a:r>
              <a:rPr lang="ru-RU" b="1" dirty="0" smtClean="0"/>
              <a:t>наглядный график учебных событий </a:t>
            </a:r>
            <a:r>
              <a:rPr lang="ru-RU" b="1" dirty="0" smtClean="0"/>
              <a:t>и</a:t>
            </a:r>
            <a:r>
              <a:rPr lang="ru-RU" b="1" dirty="0" smtClean="0"/>
              <a:t> </a:t>
            </a:r>
            <a:r>
              <a:rPr lang="ru-RU" b="1" dirty="0" smtClean="0"/>
              <a:t>достижений</a:t>
            </a:r>
            <a:r>
              <a:rPr lang="ru-RU" b="1" dirty="0" smtClean="0"/>
              <a:t>;</a:t>
            </a:r>
            <a:endParaRPr lang="ru-RU" dirty="0" smtClean="0"/>
          </a:p>
          <a:p>
            <a:pPr lvl="0"/>
            <a:r>
              <a:rPr lang="ru-RU" b="1" dirty="0" smtClean="0"/>
              <a:t>«живое» общение в режиме конференций;</a:t>
            </a:r>
            <a:endParaRPr lang="ru-RU" dirty="0" smtClean="0"/>
          </a:p>
          <a:p>
            <a:pPr lvl="0"/>
            <a:r>
              <a:rPr lang="ru-RU" b="1" dirty="0" smtClean="0"/>
              <a:t>независимая оценка по </a:t>
            </a:r>
            <a:r>
              <a:rPr lang="ru-RU" b="1" dirty="0" smtClean="0"/>
              <a:t>результатам</a:t>
            </a:r>
            <a:r>
              <a:rPr lang="ru-RU" b="1" dirty="0" smtClean="0"/>
              <a:t> </a:t>
            </a:r>
            <a:r>
              <a:rPr lang="ru-RU" b="1" dirty="0" smtClean="0"/>
              <a:t>обучения</a:t>
            </a:r>
            <a:r>
              <a:rPr lang="ru-RU" b="1" dirty="0" smtClean="0"/>
              <a:t>;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ru-RU" b="1" dirty="0" smtClean="0"/>
              <a:t>равные возможности </a:t>
            </a:r>
            <a:r>
              <a:rPr lang="ru-RU" b="1" dirty="0" smtClean="0"/>
              <a:t>получения</a:t>
            </a:r>
            <a:r>
              <a:rPr lang="ru-RU" b="1" dirty="0" smtClean="0"/>
              <a:t> </a:t>
            </a:r>
            <a:r>
              <a:rPr lang="ru-RU" b="1" dirty="0" smtClean="0"/>
              <a:t>образования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857760"/>
            <a:ext cx="1862140" cy="163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0059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Недостаточная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компьютерная грамотность некоторых преподавателей.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интеграции ИКТ в поурочную структуру занятий.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доступа к кабинету информатики.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мотивация к работе у студентов и, как следствие, частое их отвлечение на игры, музыку, проверку характеристик ПК и т.п.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доступной литературы по вопросам применения ЭУМК в учебном процессе.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навыков владения ПК у студентов.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Однако, несмотря на широкие возможности ЭУМК,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существуют проблемы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возникают как при подготовке к урокам с их применением, так и во время их проведения: 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329642" cy="5090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Предоставление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 в презентационной форме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стимулировать предметно-образную память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студентов,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познавательную и творческую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активность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позволяя увеличить коэффициент усваиваемого учебного материала,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повышая интерес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обучаемых к преподаваемому предмету.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Преподавателю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предоставляется возможность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быстрого и объективного анализа знаний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студентов, при оценке которых полностью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исключается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его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субъективное отношение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студенту.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Достоинства ЭУМК: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2776.13115\практик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2776.11672\практ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439424"/>
          </a:xfrm>
        </p:spPr>
        <p:txBody>
          <a:bodyPr>
            <a:noAutofit/>
          </a:bodyPr>
          <a:lstStyle/>
          <a:p>
            <a:pPr algn="ctr"/>
            <a: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Успехов </a:t>
            </a:r>
            <a:b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работе с ЭУМК</a:t>
            </a:r>
            <a:endParaRPr lang="ru-RU" sz="8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71612"/>
            <a:ext cx="835536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Многие педагоги не готовы (не обучены, не могут самостоятельно разрабатывать, испытывают трудности и затруднения в подготовке уроков, теряются в море уже созданных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ЭОР.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	Роль методической службы помочь подобрать более эффективный и качественный материал по созданию и использованию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ЭУМК.</a:t>
            </a:r>
          </a:p>
          <a:p>
            <a:pPr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МЕТОДИЧЕСКОЙ СЛУЖБЫ - ОКАЗАНИЕ ПОМОЩИ ПЕДАГОГАМ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357159" y="857232"/>
            <a:ext cx="8358245" cy="51498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ЭУМК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современных условиях вариативности, дифференцированности и стандартизации образования становится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важным средством методического обеспечения учебного процесса в единстве целей, содержания, дидактических процессов и организационных форм.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481328"/>
            <a:ext cx="8572560" cy="50195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–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программный мультимедиа продукт учебного назначения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обеспечивающий непрерывность и полноту дидактического цикла процесса обучения и содержащий организационные и систематизированные теоретические, практические, контролирующие материалы, построенные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 принципах интерактивности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информационной открытости, дистанционности и формализованности процедур оценки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знаний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учебно-методический комплекс (ЭУМК)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714348" y="642918"/>
            <a:ext cx="7929618" cy="571504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инновационных учебно-методических комплексов в образовательный процесс ПОО повлечет за собой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изменения в деятельности педагогов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помимо непосредственного обучения студентов и текущей и итоговой оценки знаний, основными станут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консультационных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мотивация обучающихся к самостоятельной работе, Кроме того,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большинство педагогов будут выступать в роли разработчиков и/или соавторов ЭУМК.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построение 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учебных курсов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05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Учебный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модуль, выступающий как структурная единица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ЭУМК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одновременно является: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 целевой программой действий студента,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банком информации,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 методическим руководством по достижению учебных целей,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4) формой самоконтроля знаний студента и их возможной коррекции.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это, безусловно, будет способствовать повышению эффективности образовательного процесса.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43470"/>
          </a:xfrm>
        </p:spPr>
        <p:txBody>
          <a:bodyPr/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учебный план и программы обучения;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демонстрационные материалы;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демонстрационно-опорные материалы;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обобщающие материалы;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тренировочно-контролирующие материалы;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учебно-справочные материалы;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примеры уроков;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поурочное планирование и т.п.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ЭУМК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 в себя комплект цифровых образовательных и методических продуктов: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2875" y="1255193"/>
            <a:ext cx="2808312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ПЕДАГОГ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214422"/>
            <a:ext cx="2808312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СТУДЕНТ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965575" y="1543250"/>
            <a:ext cx="1008063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3965575" y="1759150"/>
            <a:ext cx="1008063" cy="21590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66786" y="2431977"/>
            <a:ext cx="7129463" cy="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75656" y="2621483"/>
            <a:ext cx="6408712" cy="7465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ПЕДАГОГ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3862586"/>
            <a:ext cx="3168352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ИНТЕРАКТИВНОЕ СРЕДСТВО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5229200"/>
            <a:ext cx="6408712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СТУДЕНТ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124075" y="3368675"/>
            <a:ext cx="287338" cy="1860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7019925" y="3368675"/>
            <a:ext cx="288925" cy="18605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35488" y="3432175"/>
            <a:ext cx="239712" cy="522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5535613" y="4819650"/>
            <a:ext cx="250825" cy="495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3924300" y="4819650"/>
            <a:ext cx="252413" cy="495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973638" y="3411538"/>
            <a:ext cx="252412" cy="4937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333875" y="4799013"/>
            <a:ext cx="238125" cy="522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932488" y="4819650"/>
            <a:ext cx="238125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41487" y="93201"/>
            <a:ext cx="6984776" cy="79208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99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501121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142852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Электронные учебно-методические комплексы позволяют объединять разнообразные учебные средства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</TotalTime>
  <Words>504</Words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 Региональный круглый стол  «Внедрение и реализация ЭУМК в профессиональной образовательной организации» </vt:lpstr>
      <vt:lpstr> РОЛЬ МЕТОДИЧЕСКОЙ СЛУЖБЫ - ОКАЗАНИЕ ПОМОЩИ ПЕДАГОГАМ </vt:lpstr>
      <vt:lpstr>Слайд 3</vt:lpstr>
      <vt:lpstr>Электронный учебно-методический комплекс (ЭУМК) </vt:lpstr>
      <vt:lpstr>Слайд 5</vt:lpstr>
      <vt:lpstr>модульное построение учебных курсов</vt:lpstr>
      <vt:lpstr> ЭУМК включает в себя комплект цифровых образовательных и методических продуктов: </vt:lpstr>
      <vt:lpstr>Слайд 8</vt:lpstr>
      <vt:lpstr>Слайд 9</vt:lpstr>
      <vt:lpstr>ИСПОЛЬЗОВАНИЕ ЭУМК ПОЗВОЛЯЕТ:</vt:lpstr>
      <vt:lpstr>Когда ЭО можно считать эффективным?</vt:lpstr>
      <vt:lpstr>           Для ПОО </vt:lpstr>
      <vt:lpstr> Для преподавателя </vt:lpstr>
      <vt:lpstr>Для студента </vt:lpstr>
      <vt:lpstr>Однако, несмотря на широкие возможности ЭУМК, существуют проблемы, которые возникают как при подготовке к урокам с их применением, так и во время их проведения: </vt:lpstr>
      <vt:lpstr>Достоинства ЭУМК: </vt:lpstr>
      <vt:lpstr>Слайд 17</vt:lpstr>
      <vt:lpstr>Слайд 18</vt:lpstr>
      <vt:lpstr>Успехов  в работе с ЭУМК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круглый стол «Внедрение и реализация ЭУМК в профессиональной образовательной организации» </dc:title>
  <dc:creator>методист</dc:creator>
  <cp:lastModifiedBy>методист</cp:lastModifiedBy>
  <cp:revision>11</cp:revision>
  <dcterms:created xsi:type="dcterms:W3CDTF">2019-05-15T09:21:14Z</dcterms:created>
  <dcterms:modified xsi:type="dcterms:W3CDTF">2019-05-15T12:51:04Z</dcterms:modified>
</cp:coreProperties>
</file>